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Arvo"/>
      <p:regular r:id="rId43"/>
      <p:bold r:id="rId44"/>
      <p:italic r:id="rId45"/>
      <p:boldItalic r:id="rId46"/>
    </p:embeddedFont>
    <p:embeddedFont>
      <p:font typeface="Roboto Condensed"/>
      <p:regular r:id="rId47"/>
      <p:bold r:id="rId48"/>
      <p:italic r:id="rId49"/>
      <p:boldItalic r:id="rId50"/>
    </p:embeddedFont>
    <p:embeddedFont>
      <p:font typeface="Roboto Condensed Light"/>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7C9A671-14B7-4713-AA98-D722C7A8F7DA}">
  <a:tblStyle styleId="{67C9A671-14B7-4713-AA98-D722C7A8F7D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5D9DE8BB-3887-4AFF-B4AB-BAFC5E0FE556}" styleName="Table_1">
    <a:wholeTbl>
      <a:tcTxStyle b="off" i="off">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FFF1E8"/>
          </a:solidFill>
        </a:fill>
      </a:tcStyle>
    </a:wholeTbl>
    <a:band1H>
      <a:tcTxStyle b="off" i="off"/>
      <a:tcStyle>
        <a:fill>
          <a:solidFill>
            <a:srgbClr val="FFE2CD"/>
          </a:solidFill>
        </a:fill>
      </a:tcStyle>
    </a:band1H>
    <a:band2H>
      <a:tcTxStyle b="off" i="off"/>
    </a:band2H>
    <a:band1V>
      <a:tcTxStyle b="off" i="off"/>
      <a:tcStyle>
        <a:fill>
          <a:solidFill>
            <a:srgbClr val="FFE2CD"/>
          </a:solidFill>
        </a:fill>
      </a:tcStyle>
    </a:band1V>
    <a:band2V>
      <a:tcTxStyle b="off" i="off"/>
    </a:band2V>
    <a:lastCol>
      <a:tcTxStyle b="on" i="off">
        <a:font>
          <a:latin typeface="Arial"/>
          <a:ea typeface="Arial"/>
          <a:cs typeface="Arial"/>
        </a:font>
        <a:srgbClr val="FFFFFF"/>
      </a:tcTxStyle>
      <a:tcStyle>
        <a:fill>
          <a:solidFill>
            <a:srgbClr val="FFAB40"/>
          </a:solidFill>
        </a:fill>
      </a:tcStyle>
    </a:lastCol>
    <a:firstCol>
      <a:tcTxStyle b="on" i="off">
        <a:font>
          <a:latin typeface="Arial"/>
          <a:ea typeface="Arial"/>
          <a:cs typeface="Arial"/>
        </a:font>
        <a:srgbClr val="FFFFFF"/>
      </a:tcTxStyle>
      <a:tcStyle>
        <a:fill>
          <a:solidFill>
            <a:srgbClr val="FFAB40"/>
          </a:solidFill>
        </a:fill>
      </a:tcStyle>
    </a:firstCol>
    <a:lastRow>
      <a:tcTxStyle b="on" i="off">
        <a:font>
          <a:latin typeface="Arial"/>
          <a:ea typeface="Arial"/>
          <a:cs typeface="Arial"/>
        </a:font>
        <a:srgbClr val="FFFFFF"/>
      </a:tcTxStyle>
      <a:tcStyle>
        <a:tcBdr>
          <a:top>
            <a:ln cap="flat" cmpd="sng" w="38100">
              <a:solidFill>
                <a:srgbClr val="FFFFFF"/>
              </a:solidFill>
              <a:prstDash val="solid"/>
              <a:round/>
              <a:headEnd len="sm" w="sm" type="none"/>
              <a:tailEnd len="sm" w="sm" type="none"/>
            </a:ln>
          </a:top>
        </a:tcBdr>
        <a:fill>
          <a:solidFill>
            <a:srgbClr val="FFAB40"/>
          </a:solidFill>
        </a:fill>
      </a:tcStyle>
    </a:lastRow>
    <a:seCell>
      <a:tcTxStyle b="off" i="off"/>
    </a:seCell>
    <a:swCell>
      <a:tcTxStyle b="off" i="off"/>
    </a:swCell>
    <a:firstRow>
      <a:tcTxStyle b="on" i="off">
        <a:font>
          <a:latin typeface="Arial"/>
          <a:ea typeface="Arial"/>
          <a:cs typeface="Arial"/>
        </a:font>
        <a:srgbClr val="FFFFFF"/>
      </a:tcTxStyle>
      <a:tcStyle>
        <a:tcBdr>
          <a:bottom>
            <a:ln cap="flat" cmpd="sng" w="38100">
              <a:solidFill>
                <a:srgbClr val="FFFFFF"/>
              </a:solidFill>
              <a:prstDash val="solid"/>
              <a:round/>
              <a:headEnd len="sm" w="sm" type="none"/>
              <a:tailEnd len="sm" w="sm" type="none"/>
            </a:ln>
          </a:bottom>
        </a:tcBdr>
        <a:fill>
          <a:solidFill>
            <a:srgbClr val="FFAB40"/>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Arvo-bold.fntdata"/><Relationship Id="rId43" Type="http://schemas.openxmlformats.org/officeDocument/2006/relationships/font" Target="fonts/Arvo-regular.fntdata"/><Relationship Id="rId46" Type="http://schemas.openxmlformats.org/officeDocument/2006/relationships/font" Target="fonts/Arvo-boldItalic.fntdata"/><Relationship Id="rId45" Type="http://schemas.openxmlformats.org/officeDocument/2006/relationships/font" Target="fonts/Arvo-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Condensed-bold.fntdata"/><Relationship Id="rId47" Type="http://schemas.openxmlformats.org/officeDocument/2006/relationships/font" Target="fonts/RobotoCondensed-regular.fntdata"/><Relationship Id="rId49" Type="http://schemas.openxmlformats.org/officeDocument/2006/relationships/font" Target="fonts/RobotoCondense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CondensedLight-regular.fntdata"/><Relationship Id="rId50" Type="http://schemas.openxmlformats.org/officeDocument/2006/relationships/font" Target="fonts/RobotoCondensed-boldItalic.fntdata"/><Relationship Id="rId53" Type="http://schemas.openxmlformats.org/officeDocument/2006/relationships/font" Target="fonts/RobotoCondensedLight-italic.fntdata"/><Relationship Id="rId52" Type="http://schemas.openxmlformats.org/officeDocument/2006/relationships/font" Target="fonts/RobotoCondensedLight-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RobotoCondensedLight-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p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p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p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p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p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p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p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p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p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p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p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p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p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p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p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p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p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p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p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p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5" name="Google Shape;62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p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p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487b9a0318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487b9a031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p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fmla="val 32425" name="adj"/>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flipH="1" rot="10800000">
              <a:off x="3517898" y="-7088"/>
              <a:ext cx="5143500" cy="5143500"/>
            </a:xfrm>
            <a:prstGeom prst="rtTriangle">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4" name="Google Shape;14;p2"/>
          <p:cNvGrpSpPr/>
          <p:nvPr/>
        </p:nvGrpSpPr>
        <p:grpSpPr>
          <a:xfrm flipH="1" rot="10800000">
            <a:off x="1" y="1090763"/>
            <a:ext cx="8847502" cy="2961975"/>
            <a:chOff x="-8178042" y="-4493254"/>
            <a:chExt cx="19483597" cy="6522736"/>
          </a:xfrm>
        </p:grpSpPr>
        <p:sp>
          <p:nvSpPr>
            <p:cNvPr id="15" name="Google Shape;15;p2"/>
            <p:cNvSpPr/>
            <p:nvPr/>
          </p:nvSpPr>
          <p:spPr>
            <a:xfrm>
              <a:off x="-8178042" y="-4493118"/>
              <a:ext cx="12968400" cy="65226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7" name="Google Shape;17;p2"/>
          <p:cNvGrpSpPr/>
          <p:nvPr/>
        </p:nvGrpSpPr>
        <p:grpSpPr>
          <a:xfrm>
            <a:off x="3449121" y="4507686"/>
            <a:ext cx="5717599" cy="432996"/>
            <a:chOff x="5582265" y="4646738"/>
            <a:chExt cx="5480828" cy="432996"/>
          </a:xfrm>
        </p:grpSpPr>
        <p:sp>
          <p:nvSpPr>
            <p:cNvPr id="18" name="Google Shape;18;p2"/>
            <p:cNvSpPr/>
            <p:nvPr/>
          </p:nvSpPr>
          <p:spPr>
            <a:xfrm rot="10800000">
              <a:off x="5582265" y="4948334"/>
              <a:ext cx="394200" cy="131400"/>
            </a:xfrm>
            <a:prstGeom prst="triangle">
              <a:avLst>
                <a:gd fmla="val 32425" name="adj"/>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7999" cy="16995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a:off x="4710175" y="330075"/>
                <a:ext cx="1699500" cy="1699500"/>
              </a:xfrm>
              <a:prstGeom prst="rtTriangl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2" name="Shape 22"/>
        <p:cNvGrpSpPr/>
        <p:nvPr/>
      </p:nvGrpSpPr>
      <p:grpSpPr>
        <a:xfrm>
          <a:off x="0" y="0"/>
          <a:ext cx="0" cy="0"/>
          <a:chOff x="0" y="0"/>
          <a:chExt cx="0" cy="0"/>
        </a:xfrm>
      </p:grpSpPr>
      <p:sp>
        <p:nvSpPr>
          <p:cNvPr id="23" name="Google Shape;23;p3"/>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24" name="Google Shape;24;p3"/>
          <p:cNvGrpSpPr/>
          <p:nvPr/>
        </p:nvGrpSpPr>
        <p:grpSpPr>
          <a:xfrm flipH="1" rot="10800000">
            <a:off x="3" y="40"/>
            <a:ext cx="6756168" cy="1327315"/>
            <a:chOff x="-2168138" y="330075"/>
            <a:chExt cx="8650663" cy="1699506"/>
          </a:xfrm>
        </p:grpSpPr>
        <p:sp>
          <p:nvSpPr>
            <p:cNvPr id="25" name="Google Shape;25;p3"/>
            <p:cNvSpPr/>
            <p:nvPr/>
          </p:nvSpPr>
          <p:spPr>
            <a:xfrm>
              <a:off x="-2168138" y="330081"/>
              <a:ext cx="6958200" cy="16995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26" name="Google Shape;26;p3"/>
            <p:cNvSpPr/>
            <p:nvPr/>
          </p:nvSpPr>
          <p:spPr>
            <a:xfrm>
              <a:off x="4783025" y="330075"/>
              <a:ext cx="1699500" cy="1699500"/>
            </a:xfrm>
            <a:prstGeom prst="rtTriangl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27" name="Google Shape;27;p3"/>
          <p:cNvGrpSpPr/>
          <p:nvPr/>
        </p:nvGrpSpPr>
        <p:grpSpPr>
          <a:xfrm flipH="1" rot="10800000">
            <a:off x="-4" y="381007"/>
            <a:ext cx="7072430" cy="771744"/>
            <a:chOff x="-9092084" y="330075"/>
            <a:chExt cx="15574609" cy="1699501"/>
          </a:xfrm>
        </p:grpSpPr>
        <p:sp>
          <p:nvSpPr>
            <p:cNvPr id="28" name="Google Shape;28;p3"/>
            <p:cNvSpPr/>
            <p:nvPr/>
          </p:nvSpPr>
          <p:spPr>
            <a:xfrm>
              <a:off x="-9092084" y="330076"/>
              <a:ext cx="13882200" cy="1699500"/>
            </a:xfrm>
            <a:prstGeom prst="rect">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29" name="Google Shape;29;p3"/>
            <p:cNvSpPr/>
            <p:nvPr/>
          </p:nvSpPr>
          <p:spPr>
            <a:xfrm>
              <a:off x="4783025" y="330075"/>
              <a:ext cx="1699500" cy="1699500"/>
            </a:xfrm>
            <a:prstGeom prst="rtTriangle">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sp>
        <p:nvSpPr>
          <p:cNvPr id="30" name="Google Shape;30;p3"/>
          <p:cNvSpPr/>
          <p:nvPr/>
        </p:nvSpPr>
        <p:spPr>
          <a:xfrm rot="10800000">
            <a:off x="6946842" y="4948334"/>
            <a:ext cx="394200" cy="131400"/>
          </a:xfrm>
          <a:prstGeom prst="triangle">
            <a:avLst>
              <a:gd fmla="val 32425" name="adj"/>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 name="Google Shape;31;p3"/>
          <p:cNvGrpSpPr/>
          <p:nvPr/>
        </p:nvGrpSpPr>
        <p:grpSpPr>
          <a:xfrm flipH="1">
            <a:off x="7106450" y="4472723"/>
            <a:ext cx="2040837" cy="670795"/>
            <a:chOff x="1297954" y="330075"/>
            <a:chExt cx="5169293" cy="1699506"/>
          </a:xfrm>
        </p:grpSpPr>
        <p:sp>
          <p:nvSpPr>
            <p:cNvPr id="32" name="Google Shape;32;p3"/>
            <p:cNvSpPr/>
            <p:nvPr/>
          </p:nvSpPr>
          <p:spPr>
            <a:xfrm>
              <a:off x="1297954" y="330081"/>
              <a:ext cx="3476700" cy="16995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
            <p:cNvSpPr/>
            <p:nvPr/>
          </p:nvSpPr>
          <p:spPr>
            <a:xfrm>
              <a:off x="4767747" y="330075"/>
              <a:ext cx="1699500" cy="1699500"/>
            </a:xfrm>
            <a:prstGeom prst="rtTriangl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 name="Google Shape;34;p3"/>
          <p:cNvGrpSpPr/>
          <p:nvPr/>
        </p:nvGrpSpPr>
        <p:grpSpPr>
          <a:xfrm flipH="1">
            <a:off x="6949809" y="4646738"/>
            <a:ext cx="2199863" cy="304563"/>
            <a:chOff x="-5827153" y="330075"/>
            <a:chExt cx="12276019" cy="1699569"/>
          </a:xfrm>
        </p:grpSpPr>
        <p:sp>
          <p:nvSpPr>
            <p:cNvPr id="35" name="Google Shape;35;p3"/>
            <p:cNvSpPr/>
            <p:nvPr/>
          </p:nvSpPr>
          <p:spPr>
            <a:xfrm>
              <a:off x="-5827153" y="330144"/>
              <a:ext cx="10612200" cy="1699500"/>
            </a:xfrm>
            <a:prstGeom prst="rect">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
            <p:cNvSpPr/>
            <p:nvPr/>
          </p:nvSpPr>
          <p:spPr>
            <a:xfrm>
              <a:off x="4749366" y="330075"/>
              <a:ext cx="1699500" cy="1699500"/>
            </a:xfrm>
            <a:prstGeom prst="rtTriangle">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 name="Google Shape;37;p3"/>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38" name="Google Shape;38;p3"/>
          <p:cNvSpPr txBox="1"/>
          <p:nvPr>
            <p:ph idx="1" type="body"/>
          </p:nvPr>
        </p:nvSpPr>
        <p:spPr>
          <a:xfrm>
            <a:off x="814275" y="1327350"/>
            <a:ext cx="6132600" cy="3145500"/>
          </a:xfrm>
          <a:prstGeom prst="rect">
            <a:avLst/>
          </a:prstGeom>
          <a:noFill/>
          <a:ln>
            <a:noFill/>
          </a:ln>
        </p:spPr>
        <p:txBody>
          <a:bodyPr anchorCtr="0" anchor="ctr" bIns="91425" lIns="91425" spcFirstLastPara="1" rIns="91425" wrap="square" tIns="91425"/>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1000"/>
              </a:spcBef>
              <a:spcAft>
                <a:spcPts val="0"/>
              </a:spcAft>
              <a:buSzPts val="2400"/>
              <a:buChar char="▻"/>
              <a:defRPr/>
            </a:lvl2pPr>
            <a:lvl3pPr indent="-381000" lvl="2" marL="1371600" algn="l">
              <a:lnSpc>
                <a:spcPct val="100000"/>
              </a:lnSpc>
              <a:spcBef>
                <a:spcPts val="1000"/>
              </a:spcBef>
              <a:spcAft>
                <a:spcPts val="0"/>
              </a:spcAft>
              <a:buSzPts val="2400"/>
              <a:buChar char="▻"/>
              <a:defRPr/>
            </a:lvl3pPr>
            <a:lvl4pPr indent="-381000" lvl="3" marL="1828800" algn="l">
              <a:lnSpc>
                <a:spcPct val="100000"/>
              </a:lnSpc>
              <a:spcBef>
                <a:spcPts val="1000"/>
              </a:spcBef>
              <a:spcAft>
                <a:spcPts val="0"/>
              </a:spcAft>
              <a:buSzPts val="2400"/>
              <a:buChar char="▻"/>
              <a:defRPr/>
            </a:lvl4pPr>
            <a:lvl5pPr indent="-381000" lvl="4" marL="2286000" algn="l">
              <a:lnSpc>
                <a:spcPct val="100000"/>
              </a:lnSpc>
              <a:spcBef>
                <a:spcPts val="1000"/>
              </a:spcBef>
              <a:spcAft>
                <a:spcPts val="0"/>
              </a:spcAft>
              <a:buSzPts val="2400"/>
              <a:buChar char="▻"/>
              <a:defRPr/>
            </a:lvl5pPr>
            <a:lvl6pPr indent="-381000" lvl="5" marL="2743200" algn="l">
              <a:lnSpc>
                <a:spcPct val="100000"/>
              </a:lnSpc>
              <a:spcBef>
                <a:spcPts val="1000"/>
              </a:spcBef>
              <a:spcAft>
                <a:spcPts val="0"/>
              </a:spcAft>
              <a:buSzPts val="2400"/>
              <a:buChar char="▻"/>
              <a:defRPr/>
            </a:lvl6pPr>
            <a:lvl7pPr indent="-381000" lvl="6" marL="3200400" algn="l">
              <a:lnSpc>
                <a:spcPct val="100000"/>
              </a:lnSpc>
              <a:spcBef>
                <a:spcPts val="1000"/>
              </a:spcBef>
              <a:spcAft>
                <a:spcPts val="0"/>
              </a:spcAft>
              <a:buSzPts val="2400"/>
              <a:buChar char="▻"/>
              <a:defRPr/>
            </a:lvl7pPr>
            <a:lvl8pPr indent="-381000" lvl="7" marL="3657600" algn="l">
              <a:lnSpc>
                <a:spcPct val="100000"/>
              </a:lnSpc>
              <a:spcBef>
                <a:spcPts val="1000"/>
              </a:spcBef>
              <a:spcAft>
                <a:spcPts val="0"/>
              </a:spcAft>
              <a:buSzPts val="2400"/>
              <a:buChar char="▻"/>
              <a:defRPr/>
            </a:lvl8pPr>
            <a:lvl9pPr indent="-381000" lvl="8" marL="4114800" algn="l">
              <a:lnSpc>
                <a:spcPct val="100000"/>
              </a:lnSpc>
              <a:spcBef>
                <a:spcPts val="1000"/>
              </a:spcBef>
              <a:spcAft>
                <a:spcPts val="1000"/>
              </a:spcAft>
              <a:buSzPts val="2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39" name="Shape 39"/>
        <p:cNvGrpSpPr/>
        <p:nvPr/>
      </p:nvGrpSpPr>
      <p:grpSpPr>
        <a:xfrm>
          <a:off x="0" y="0"/>
          <a:ext cx="0" cy="0"/>
          <a:chOff x="0" y="0"/>
          <a:chExt cx="0" cy="0"/>
        </a:xfrm>
      </p:grpSpPr>
      <p:sp>
        <p:nvSpPr>
          <p:cNvPr id="40" name="Google Shape;40;p4"/>
          <p:cNvSpPr/>
          <p:nvPr/>
        </p:nvSpPr>
        <p:spPr>
          <a:xfrm>
            <a:off x="5697214" y="2635519"/>
            <a:ext cx="889200" cy="296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41" name="Google Shape;41;p4"/>
          <p:cNvGrpSpPr/>
          <p:nvPr/>
        </p:nvGrpSpPr>
        <p:grpSpPr>
          <a:xfrm>
            <a:off x="0" y="-7088"/>
            <a:ext cx="8661398" cy="5150588"/>
            <a:chOff x="0" y="-7088"/>
            <a:chExt cx="8661398" cy="5150588"/>
          </a:xfrm>
        </p:grpSpPr>
        <p:sp>
          <p:nvSpPr>
            <p:cNvPr id="42" name="Google Shape;42;p4"/>
            <p:cNvSpPr/>
            <p:nvPr/>
          </p:nvSpPr>
          <p:spPr>
            <a:xfrm>
              <a:off x="0" y="0"/>
              <a:ext cx="3525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p:nvPr/>
          </p:nvSpPr>
          <p:spPr>
            <a:xfrm flipH="1" rot="10800000">
              <a:off x="3517898" y="-7088"/>
              <a:ext cx="5143500" cy="5143500"/>
            </a:xfrm>
            <a:prstGeom prst="rtTriangl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44" name="Google Shape;44;p4"/>
          <p:cNvGrpSpPr/>
          <p:nvPr/>
        </p:nvGrpSpPr>
        <p:grpSpPr>
          <a:xfrm flipH="1" rot="10800000">
            <a:off x="-2" y="2924826"/>
            <a:ext cx="6589087" cy="2027268"/>
            <a:chOff x="-9894852" y="-4493254"/>
            <a:chExt cx="21200408" cy="6522740"/>
          </a:xfrm>
        </p:grpSpPr>
        <p:sp>
          <p:nvSpPr>
            <p:cNvPr id="45" name="Google Shape;45;p4"/>
            <p:cNvSpPr/>
            <p:nvPr/>
          </p:nvSpPr>
          <p:spPr>
            <a:xfrm>
              <a:off x="-9894852" y="-4493114"/>
              <a:ext cx="14685300" cy="6522600"/>
            </a:xfrm>
            <a:prstGeom prst="rect">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46" name="Google Shape;46;p4"/>
            <p:cNvSpPr/>
            <p:nvPr/>
          </p:nvSpPr>
          <p:spPr>
            <a:xfrm>
              <a:off x="4782955" y="-4493254"/>
              <a:ext cx="6522600" cy="6522600"/>
            </a:xfrm>
            <a:prstGeom prst="rtTriangle">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sp>
        <p:nvSpPr>
          <p:cNvPr id="47" name="Google Shape;47;p4"/>
          <p:cNvSpPr/>
          <p:nvPr/>
        </p:nvSpPr>
        <p:spPr>
          <a:xfrm rot="10800000">
            <a:off x="6946842" y="4948334"/>
            <a:ext cx="394200" cy="131400"/>
          </a:xfrm>
          <a:prstGeom prst="triangle">
            <a:avLst>
              <a:gd fmla="val 32425" name="adj"/>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 name="Google Shape;48;p4"/>
          <p:cNvGrpSpPr/>
          <p:nvPr/>
        </p:nvGrpSpPr>
        <p:grpSpPr>
          <a:xfrm flipH="1">
            <a:off x="7106450" y="4472723"/>
            <a:ext cx="2040837" cy="670795"/>
            <a:chOff x="1297954" y="330075"/>
            <a:chExt cx="5169293" cy="1699506"/>
          </a:xfrm>
        </p:grpSpPr>
        <p:sp>
          <p:nvSpPr>
            <p:cNvPr id="49" name="Google Shape;49;p4"/>
            <p:cNvSpPr/>
            <p:nvPr/>
          </p:nvSpPr>
          <p:spPr>
            <a:xfrm>
              <a:off x="1297954" y="330081"/>
              <a:ext cx="3476700" cy="16995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
            <p:cNvSpPr/>
            <p:nvPr/>
          </p:nvSpPr>
          <p:spPr>
            <a:xfrm>
              <a:off x="4767747" y="330075"/>
              <a:ext cx="1699500" cy="1699500"/>
            </a:xfrm>
            <a:prstGeom prst="rtTriangl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 name="Google Shape;51;p4"/>
          <p:cNvGrpSpPr/>
          <p:nvPr/>
        </p:nvGrpSpPr>
        <p:grpSpPr>
          <a:xfrm flipH="1">
            <a:off x="6949809" y="4646738"/>
            <a:ext cx="2199863" cy="304563"/>
            <a:chOff x="-5827153" y="330075"/>
            <a:chExt cx="12276019" cy="1699569"/>
          </a:xfrm>
        </p:grpSpPr>
        <p:sp>
          <p:nvSpPr>
            <p:cNvPr id="52" name="Google Shape;52;p4"/>
            <p:cNvSpPr/>
            <p:nvPr/>
          </p:nvSpPr>
          <p:spPr>
            <a:xfrm>
              <a:off x="-5827153" y="330144"/>
              <a:ext cx="10612200" cy="1699500"/>
            </a:xfrm>
            <a:prstGeom prst="rect">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
            <p:cNvSpPr/>
            <p:nvPr/>
          </p:nvSpPr>
          <p:spPr>
            <a:xfrm>
              <a:off x="4749366" y="330075"/>
              <a:ext cx="1699500" cy="1699500"/>
            </a:xfrm>
            <a:prstGeom prst="rtTriangle">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4"/>
          <p:cNvSpPr txBox="1"/>
          <p:nvPr>
            <p:ph type="ctrTitle"/>
          </p:nvPr>
        </p:nvSpPr>
        <p:spPr>
          <a:xfrm>
            <a:off x="463525" y="2871148"/>
            <a:ext cx="4094400" cy="1159800"/>
          </a:xfrm>
          <a:prstGeom prst="rect">
            <a:avLst/>
          </a:prstGeom>
          <a:noFill/>
          <a:ln>
            <a:noFill/>
          </a:ln>
        </p:spPr>
        <p:txBody>
          <a:bodyPr anchorCtr="0" anchor="b" bIns="91425" lIns="91425" spcFirstLastPara="1" rIns="91425" wrap="square" tIns="91425"/>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5" name="Google Shape;55;p4"/>
          <p:cNvSpPr txBox="1"/>
          <p:nvPr>
            <p:ph idx="1" type="subTitle"/>
          </p:nvPr>
        </p:nvSpPr>
        <p:spPr>
          <a:xfrm>
            <a:off x="463525" y="3975449"/>
            <a:ext cx="4094400" cy="784800"/>
          </a:xfrm>
          <a:prstGeom prst="rect">
            <a:avLst/>
          </a:prstGeom>
          <a:noFill/>
          <a:ln>
            <a:noFill/>
          </a:ln>
        </p:spPr>
        <p:txBody>
          <a:bodyPr anchorCtr="0" anchor="t" bIns="91425" lIns="91425" spcFirstLastPara="1" rIns="91425" wrap="square" tIns="91425"/>
          <a:lstStyle>
            <a:lvl1pPr lvl="0" algn="l">
              <a:lnSpc>
                <a:spcPct val="100000"/>
              </a:lnSpc>
              <a:spcBef>
                <a:spcPts val="0"/>
              </a:spcBef>
              <a:spcAft>
                <a:spcPts val="0"/>
              </a:spcAft>
              <a:buClr>
                <a:srgbClr val="000000"/>
              </a:buClr>
              <a:buSzPts val="2000"/>
              <a:buNone/>
              <a:defRPr sz="2000">
                <a:solidFill>
                  <a:srgbClr val="000000"/>
                </a:solidFill>
              </a:defRPr>
            </a:lvl1pPr>
            <a:lvl2pPr lvl="1" algn="l">
              <a:lnSpc>
                <a:spcPct val="100000"/>
              </a:lnSpc>
              <a:spcBef>
                <a:spcPts val="1000"/>
              </a:spcBef>
              <a:spcAft>
                <a:spcPts val="0"/>
              </a:spcAft>
              <a:buClr>
                <a:srgbClr val="FF9800"/>
              </a:buClr>
              <a:buSzPts val="2000"/>
              <a:buNone/>
              <a:defRPr sz="2000">
                <a:solidFill>
                  <a:srgbClr val="FF9800"/>
                </a:solidFill>
              </a:defRPr>
            </a:lvl2pPr>
            <a:lvl3pPr lvl="2" algn="l">
              <a:lnSpc>
                <a:spcPct val="100000"/>
              </a:lnSpc>
              <a:spcBef>
                <a:spcPts val="1000"/>
              </a:spcBef>
              <a:spcAft>
                <a:spcPts val="0"/>
              </a:spcAft>
              <a:buClr>
                <a:srgbClr val="FF9800"/>
              </a:buClr>
              <a:buSzPts val="2000"/>
              <a:buNone/>
              <a:defRPr sz="2000">
                <a:solidFill>
                  <a:srgbClr val="FF9800"/>
                </a:solidFill>
              </a:defRPr>
            </a:lvl3pPr>
            <a:lvl4pPr lvl="3" algn="l">
              <a:lnSpc>
                <a:spcPct val="100000"/>
              </a:lnSpc>
              <a:spcBef>
                <a:spcPts val="1000"/>
              </a:spcBef>
              <a:spcAft>
                <a:spcPts val="0"/>
              </a:spcAft>
              <a:buClr>
                <a:srgbClr val="FF9800"/>
              </a:buClr>
              <a:buSzPts val="2000"/>
              <a:buNone/>
              <a:defRPr sz="2000">
                <a:solidFill>
                  <a:srgbClr val="FF9800"/>
                </a:solidFill>
              </a:defRPr>
            </a:lvl4pPr>
            <a:lvl5pPr lvl="4" algn="l">
              <a:lnSpc>
                <a:spcPct val="100000"/>
              </a:lnSpc>
              <a:spcBef>
                <a:spcPts val="1000"/>
              </a:spcBef>
              <a:spcAft>
                <a:spcPts val="0"/>
              </a:spcAft>
              <a:buClr>
                <a:srgbClr val="FF9800"/>
              </a:buClr>
              <a:buSzPts val="2000"/>
              <a:buNone/>
              <a:defRPr sz="2000">
                <a:solidFill>
                  <a:srgbClr val="FF9800"/>
                </a:solidFill>
              </a:defRPr>
            </a:lvl5pPr>
            <a:lvl6pPr lvl="5" algn="l">
              <a:lnSpc>
                <a:spcPct val="100000"/>
              </a:lnSpc>
              <a:spcBef>
                <a:spcPts val="1000"/>
              </a:spcBef>
              <a:spcAft>
                <a:spcPts val="0"/>
              </a:spcAft>
              <a:buClr>
                <a:srgbClr val="FF9800"/>
              </a:buClr>
              <a:buSzPts val="2000"/>
              <a:buNone/>
              <a:defRPr sz="2000">
                <a:solidFill>
                  <a:srgbClr val="FF9800"/>
                </a:solidFill>
              </a:defRPr>
            </a:lvl6pPr>
            <a:lvl7pPr lvl="6" algn="l">
              <a:lnSpc>
                <a:spcPct val="100000"/>
              </a:lnSpc>
              <a:spcBef>
                <a:spcPts val="1000"/>
              </a:spcBef>
              <a:spcAft>
                <a:spcPts val="0"/>
              </a:spcAft>
              <a:buClr>
                <a:srgbClr val="FF9800"/>
              </a:buClr>
              <a:buSzPts val="2000"/>
              <a:buNone/>
              <a:defRPr sz="2000">
                <a:solidFill>
                  <a:srgbClr val="FF9800"/>
                </a:solidFill>
              </a:defRPr>
            </a:lvl7pPr>
            <a:lvl8pPr lvl="7" algn="l">
              <a:lnSpc>
                <a:spcPct val="100000"/>
              </a:lnSpc>
              <a:spcBef>
                <a:spcPts val="1000"/>
              </a:spcBef>
              <a:spcAft>
                <a:spcPts val="0"/>
              </a:spcAft>
              <a:buClr>
                <a:srgbClr val="FF9800"/>
              </a:buClr>
              <a:buSzPts val="2000"/>
              <a:buNone/>
              <a:defRPr sz="2000">
                <a:solidFill>
                  <a:srgbClr val="FF9800"/>
                </a:solidFill>
              </a:defRPr>
            </a:lvl8pPr>
            <a:lvl9pPr lvl="8" algn="l">
              <a:lnSpc>
                <a:spcPct val="100000"/>
              </a:lnSpc>
              <a:spcBef>
                <a:spcPts val="1000"/>
              </a:spcBef>
              <a:spcAft>
                <a:spcPts val="1000"/>
              </a:spcAft>
              <a:buClr>
                <a:srgbClr val="FF9800"/>
              </a:buClr>
              <a:buSzPts val="2000"/>
              <a:buNone/>
              <a:defRPr sz="2000">
                <a:solidFill>
                  <a:srgbClr val="FF98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56" name="Shape 56"/>
        <p:cNvGrpSpPr/>
        <p:nvPr/>
      </p:nvGrpSpPr>
      <p:grpSpPr>
        <a:xfrm>
          <a:off x="0" y="0"/>
          <a:ext cx="0" cy="0"/>
          <a:chOff x="0" y="0"/>
          <a:chExt cx="0" cy="0"/>
        </a:xfrm>
      </p:grpSpPr>
      <p:sp>
        <p:nvSpPr>
          <p:cNvPr id="57" name="Google Shape;57;p5"/>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58" name="Google Shape;58;p5"/>
          <p:cNvGrpSpPr/>
          <p:nvPr/>
        </p:nvGrpSpPr>
        <p:grpSpPr>
          <a:xfrm flipH="1" rot="10800000">
            <a:off x="3" y="40"/>
            <a:ext cx="6756168" cy="1327315"/>
            <a:chOff x="-2168138" y="330075"/>
            <a:chExt cx="8650663" cy="1699506"/>
          </a:xfrm>
        </p:grpSpPr>
        <p:sp>
          <p:nvSpPr>
            <p:cNvPr id="59" name="Google Shape;59;p5"/>
            <p:cNvSpPr/>
            <p:nvPr/>
          </p:nvSpPr>
          <p:spPr>
            <a:xfrm>
              <a:off x="-2168138" y="330081"/>
              <a:ext cx="6958200" cy="16995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60" name="Google Shape;60;p5"/>
            <p:cNvSpPr/>
            <p:nvPr/>
          </p:nvSpPr>
          <p:spPr>
            <a:xfrm>
              <a:off x="4783025" y="330075"/>
              <a:ext cx="1699500" cy="1699500"/>
            </a:xfrm>
            <a:prstGeom prst="rtTriangl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61" name="Google Shape;61;p5"/>
          <p:cNvGrpSpPr/>
          <p:nvPr/>
        </p:nvGrpSpPr>
        <p:grpSpPr>
          <a:xfrm flipH="1" rot="10800000">
            <a:off x="-4" y="381007"/>
            <a:ext cx="7072430" cy="771744"/>
            <a:chOff x="-9092084" y="330075"/>
            <a:chExt cx="15574609" cy="1699501"/>
          </a:xfrm>
        </p:grpSpPr>
        <p:sp>
          <p:nvSpPr>
            <p:cNvPr id="62" name="Google Shape;62;p5"/>
            <p:cNvSpPr/>
            <p:nvPr/>
          </p:nvSpPr>
          <p:spPr>
            <a:xfrm>
              <a:off x="-9092084" y="330076"/>
              <a:ext cx="13882200" cy="1699500"/>
            </a:xfrm>
            <a:prstGeom prst="rect">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63" name="Google Shape;63;p5"/>
            <p:cNvSpPr/>
            <p:nvPr/>
          </p:nvSpPr>
          <p:spPr>
            <a:xfrm>
              <a:off x="4783025" y="330075"/>
              <a:ext cx="1699500" cy="1699500"/>
            </a:xfrm>
            <a:prstGeom prst="rtTriangle">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sp>
        <p:nvSpPr>
          <p:cNvPr id="64" name="Google Shape;64;p5"/>
          <p:cNvSpPr/>
          <p:nvPr/>
        </p:nvSpPr>
        <p:spPr>
          <a:xfrm rot="10800000">
            <a:off x="6946842" y="4948334"/>
            <a:ext cx="394200" cy="131400"/>
          </a:xfrm>
          <a:prstGeom prst="triangle">
            <a:avLst>
              <a:gd fmla="val 32425" name="adj"/>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 name="Google Shape;65;p5"/>
          <p:cNvGrpSpPr/>
          <p:nvPr/>
        </p:nvGrpSpPr>
        <p:grpSpPr>
          <a:xfrm flipH="1">
            <a:off x="7106450" y="4472723"/>
            <a:ext cx="2040837" cy="670795"/>
            <a:chOff x="1297954" y="330075"/>
            <a:chExt cx="5169293" cy="1699506"/>
          </a:xfrm>
        </p:grpSpPr>
        <p:sp>
          <p:nvSpPr>
            <p:cNvPr id="66" name="Google Shape;66;p5"/>
            <p:cNvSpPr/>
            <p:nvPr/>
          </p:nvSpPr>
          <p:spPr>
            <a:xfrm>
              <a:off x="1297954" y="330081"/>
              <a:ext cx="3476700" cy="16995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5"/>
            <p:cNvSpPr/>
            <p:nvPr/>
          </p:nvSpPr>
          <p:spPr>
            <a:xfrm>
              <a:off x="4767747" y="330075"/>
              <a:ext cx="1699500" cy="1699500"/>
            </a:xfrm>
            <a:prstGeom prst="rtTriangl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 name="Google Shape;68;p5"/>
          <p:cNvGrpSpPr/>
          <p:nvPr/>
        </p:nvGrpSpPr>
        <p:grpSpPr>
          <a:xfrm flipH="1">
            <a:off x="6949809" y="4646738"/>
            <a:ext cx="2199863" cy="304563"/>
            <a:chOff x="-5827153" y="330075"/>
            <a:chExt cx="12276019" cy="1699569"/>
          </a:xfrm>
        </p:grpSpPr>
        <p:sp>
          <p:nvSpPr>
            <p:cNvPr id="69" name="Google Shape;69;p5"/>
            <p:cNvSpPr/>
            <p:nvPr/>
          </p:nvSpPr>
          <p:spPr>
            <a:xfrm>
              <a:off x="-5827153" y="330144"/>
              <a:ext cx="10612200" cy="1699500"/>
            </a:xfrm>
            <a:prstGeom prst="rect">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5"/>
            <p:cNvSpPr/>
            <p:nvPr/>
          </p:nvSpPr>
          <p:spPr>
            <a:xfrm>
              <a:off x="4749366" y="330075"/>
              <a:ext cx="1699500" cy="1699500"/>
            </a:xfrm>
            <a:prstGeom prst="rtTriangle">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 name="Google Shape;71;p5"/>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72" name="Google Shape;72;p5"/>
          <p:cNvSpPr txBox="1"/>
          <p:nvPr>
            <p:ph idx="1" type="body"/>
          </p:nvPr>
        </p:nvSpPr>
        <p:spPr>
          <a:xfrm>
            <a:off x="814275" y="1537988"/>
            <a:ext cx="3378300" cy="2724300"/>
          </a:xfrm>
          <a:prstGeom prst="rect">
            <a:avLst/>
          </a:prstGeom>
          <a:noFill/>
          <a:ln>
            <a:noFill/>
          </a:ln>
        </p:spPr>
        <p:txBody>
          <a:bodyPr anchorCtr="0" anchor="t" bIns="91425" lIns="91425" spcFirstLastPara="1" rIns="91425" wrap="square" tIns="91425"/>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1000"/>
              </a:spcBef>
              <a:spcAft>
                <a:spcPts val="0"/>
              </a:spcAft>
              <a:buSzPts val="2000"/>
              <a:buChar char="▻"/>
              <a:defRPr sz="2000"/>
            </a:lvl2pPr>
            <a:lvl3pPr indent="-355600" lvl="2" marL="1371600" algn="l">
              <a:lnSpc>
                <a:spcPct val="100000"/>
              </a:lnSpc>
              <a:spcBef>
                <a:spcPts val="1000"/>
              </a:spcBef>
              <a:spcAft>
                <a:spcPts val="0"/>
              </a:spcAft>
              <a:buSzPts val="2000"/>
              <a:buChar char="▻"/>
              <a:defRPr sz="2000"/>
            </a:lvl3pPr>
            <a:lvl4pPr indent="-355600" lvl="3" marL="1828800" algn="l">
              <a:lnSpc>
                <a:spcPct val="100000"/>
              </a:lnSpc>
              <a:spcBef>
                <a:spcPts val="1000"/>
              </a:spcBef>
              <a:spcAft>
                <a:spcPts val="0"/>
              </a:spcAft>
              <a:buSzPts val="2000"/>
              <a:buChar char="▻"/>
              <a:defRPr sz="2000"/>
            </a:lvl4pPr>
            <a:lvl5pPr indent="-355600" lvl="4" marL="2286000" algn="l">
              <a:lnSpc>
                <a:spcPct val="100000"/>
              </a:lnSpc>
              <a:spcBef>
                <a:spcPts val="1000"/>
              </a:spcBef>
              <a:spcAft>
                <a:spcPts val="0"/>
              </a:spcAft>
              <a:buSzPts val="2000"/>
              <a:buChar char="▻"/>
              <a:defRPr sz="2000"/>
            </a:lvl5pPr>
            <a:lvl6pPr indent="-355600" lvl="5" marL="2743200" algn="l">
              <a:lnSpc>
                <a:spcPct val="100000"/>
              </a:lnSpc>
              <a:spcBef>
                <a:spcPts val="1000"/>
              </a:spcBef>
              <a:spcAft>
                <a:spcPts val="0"/>
              </a:spcAft>
              <a:buSzPts val="2000"/>
              <a:buChar char="▻"/>
              <a:defRPr sz="2000"/>
            </a:lvl6pPr>
            <a:lvl7pPr indent="-355600" lvl="6" marL="3200400" algn="l">
              <a:lnSpc>
                <a:spcPct val="100000"/>
              </a:lnSpc>
              <a:spcBef>
                <a:spcPts val="1000"/>
              </a:spcBef>
              <a:spcAft>
                <a:spcPts val="0"/>
              </a:spcAft>
              <a:buSzPts val="2000"/>
              <a:buChar char="▻"/>
              <a:defRPr sz="2000"/>
            </a:lvl7pPr>
            <a:lvl8pPr indent="-355600" lvl="7" marL="3657600" algn="l">
              <a:lnSpc>
                <a:spcPct val="100000"/>
              </a:lnSpc>
              <a:spcBef>
                <a:spcPts val="1000"/>
              </a:spcBef>
              <a:spcAft>
                <a:spcPts val="0"/>
              </a:spcAft>
              <a:buSzPts val="2000"/>
              <a:buChar char="▻"/>
              <a:defRPr sz="2000"/>
            </a:lvl8pPr>
            <a:lvl9pPr indent="-355600" lvl="8" marL="4114800" algn="l">
              <a:lnSpc>
                <a:spcPct val="100000"/>
              </a:lnSpc>
              <a:spcBef>
                <a:spcPts val="1000"/>
              </a:spcBef>
              <a:spcAft>
                <a:spcPts val="1000"/>
              </a:spcAft>
              <a:buSzPts val="2000"/>
              <a:buChar char="▻"/>
              <a:defRPr sz="2000"/>
            </a:lvl9pPr>
          </a:lstStyle>
          <a:p/>
        </p:txBody>
      </p:sp>
      <p:sp>
        <p:nvSpPr>
          <p:cNvPr id="73" name="Google Shape;73;p5"/>
          <p:cNvSpPr txBox="1"/>
          <p:nvPr>
            <p:ph idx="2" type="body"/>
          </p:nvPr>
        </p:nvSpPr>
        <p:spPr>
          <a:xfrm>
            <a:off x="3650873" y="1528688"/>
            <a:ext cx="3378300" cy="2724300"/>
          </a:xfrm>
          <a:prstGeom prst="rect">
            <a:avLst/>
          </a:prstGeom>
          <a:noFill/>
          <a:ln>
            <a:noFill/>
          </a:ln>
        </p:spPr>
        <p:txBody>
          <a:bodyPr anchorCtr="0" anchor="t" bIns="91425" lIns="91425" spcFirstLastPara="1" rIns="91425" wrap="square" tIns="91425"/>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1000"/>
              </a:spcBef>
              <a:spcAft>
                <a:spcPts val="0"/>
              </a:spcAft>
              <a:buSzPts val="2000"/>
              <a:buChar char="▻"/>
              <a:defRPr sz="2000"/>
            </a:lvl2pPr>
            <a:lvl3pPr indent="-355600" lvl="2" marL="1371600" algn="l">
              <a:lnSpc>
                <a:spcPct val="100000"/>
              </a:lnSpc>
              <a:spcBef>
                <a:spcPts val="1000"/>
              </a:spcBef>
              <a:spcAft>
                <a:spcPts val="0"/>
              </a:spcAft>
              <a:buSzPts val="2000"/>
              <a:buChar char="▻"/>
              <a:defRPr sz="2000"/>
            </a:lvl3pPr>
            <a:lvl4pPr indent="-355600" lvl="3" marL="1828800" algn="l">
              <a:lnSpc>
                <a:spcPct val="100000"/>
              </a:lnSpc>
              <a:spcBef>
                <a:spcPts val="1000"/>
              </a:spcBef>
              <a:spcAft>
                <a:spcPts val="0"/>
              </a:spcAft>
              <a:buSzPts val="2000"/>
              <a:buChar char="▻"/>
              <a:defRPr sz="2000"/>
            </a:lvl4pPr>
            <a:lvl5pPr indent="-355600" lvl="4" marL="2286000" algn="l">
              <a:lnSpc>
                <a:spcPct val="100000"/>
              </a:lnSpc>
              <a:spcBef>
                <a:spcPts val="1000"/>
              </a:spcBef>
              <a:spcAft>
                <a:spcPts val="0"/>
              </a:spcAft>
              <a:buSzPts val="2000"/>
              <a:buChar char="▻"/>
              <a:defRPr sz="2000"/>
            </a:lvl5pPr>
            <a:lvl6pPr indent="-355600" lvl="5" marL="2743200" algn="l">
              <a:lnSpc>
                <a:spcPct val="100000"/>
              </a:lnSpc>
              <a:spcBef>
                <a:spcPts val="1000"/>
              </a:spcBef>
              <a:spcAft>
                <a:spcPts val="0"/>
              </a:spcAft>
              <a:buSzPts val="2000"/>
              <a:buChar char="▻"/>
              <a:defRPr sz="2000"/>
            </a:lvl6pPr>
            <a:lvl7pPr indent="-355600" lvl="6" marL="3200400" algn="l">
              <a:lnSpc>
                <a:spcPct val="100000"/>
              </a:lnSpc>
              <a:spcBef>
                <a:spcPts val="1000"/>
              </a:spcBef>
              <a:spcAft>
                <a:spcPts val="0"/>
              </a:spcAft>
              <a:buSzPts val="2000"/>
              <a:buChar char="▻"/>
              <a:defRPr sz="2000"/>
            </a:lvl7pPr>
            <a:lvl8pPr indent="-355600" lvl="7" marL="3657600" algn="l">
              <a:lnSpc>
                <a:spcPct val="100000"/>
              </a:lnSpc>
              <a:spcBef>
                <a:spcPts val="1000"/>
              </a:spcBef>
              <a:spcAft>
                <a:spcPts val="0"/>
              </a:spcAft>
              <a:buSzPts val="2000"/>
              <a:buChar char="▻"/>
              <a:defRPr sz="2000"/>
            </a:lvl8pPr>
            <a:lvl9pPr indent="-355600" lvl="8" marL="4114800" algn="l">
              <a:lnSpc>
                <a:spcPct val="100000"/>
              </a:lnSpc>
              <a:spcBef>
                <a:spcPts val="1000"/>
              </a:spcBef>
              <a:spcAft>
                <a:spcPts val="1000"/>
              </a:spcAft>
              <a:buSzPts val="2000"/>
              <a:buChar char="▻"/>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4" name="Shape 74"/>
        <p:cNvGrpSpPr/>
        <p:nvPr/>
      </p:nvGrpSpPr>
      <p:grpSpPr>
        <a:xfrm>
          <a:off x="0" y="0"/>
          <a:ext cx="0" cy="0"/>
          <a:chOff x="0" y="0"/>
          <a:chExt cx="0" cy="0"/>
        </a:xfrm>
      </p:grpSpPr>
      <p:sp>
        <p:nvSpPr>
          <p:cNvPr id="75" name="Google Shape;75;p6"/>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6"/>
          <p:cNvSpPr/>
          <p:nvPr/>
        </p:nvSpPr>
        <p:spPr>
          <a:xfrm rot="10800000">
            <a:off x="6946842" y="4948334"/>
            <a:ext cx="394200" cy="131400"/>
          </a:xfrm>
          <a:prstGeom prst="triangle">
            <a:avLst>
              <a:gd fmla="val 32425" name="adj"/>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 name="Google Shape;77;p6"/>
          <p:cNvGrpSpPr/>
          <p:nvPr/>
        </p:nvGrpSpPr>
        <p:grpSpPr>
          <a:xfrm flipH="1">
            <a:off x="7106450" y="4472723"/>
            <a:ext cx="2040837" cy="670795"/>
            <a:chOff x="1297954" y="330075"/>
            <a:chExt cx="5169293" cy="1699506"/>
          </a:xfrm>
        </p:grpSpPr>
        <p:sp>
          <p:nvSpPr>
            <p:cNvPr id="78" name="Google Shape;78;p6"/>
            <p:cNvSpPr/>
            <p:nvPr/>
          </p:nvSpPr>
          <p:spPr>
            <a:xfrm>
              <a:off x="1297954" y="330081"/>
              <a:ext cx="3476700" cy="16995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6"/>
            <p:cNvSpPr/>
            <p:nvPr/>
          </p:nvSpPr>
          <p:spPr>
            <a:xfrm>
              <a:off x="4767747" y="330075"/>
              <a:ext cx="1699500" cy="1699500"/>
            </a:xfrm>
            <a:prstGeom prst="rtTriangl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 name="Google Shape;80;p6"/>
          <p:cNvGrpSpPr/>
          <p:nvPr/>
        </p:nvGrpSpPr>
        <p:grpSpPr>
          <a:xfrm flipH="1">
            <a:off x="6949809" y="4646738"/>
            <a:ext cx="2199863" cy="304563"/>
            <a:chOff x="-5827153" y="330075"/>
            <a:chExt cx="12276019" cy="1699569"/>
          </a:xfrm>
        </p:grpSpPr>
        <p:sp>
          <p:nvSpPr>
            <p:cNvPr id="81" name="Google Shape;81;p6"/>
            <p:cNvSpPr/>
            <p:nvPr/>
          </p:nvSpPr>
          <p:spPr>
            <a:xfrm>
              <a:off x="-5827153" y="330144"/>
              <a:ext cx="10612200" cy="1699500"/>
            </a:xfrm>
            <a:prstGeom prst="rect">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6"/>
            <p:cNvSpPr/>
            <p:nvPr/>
          </p:nvSpPr>
          <p:spPr>
            <a:xfrm>
              <a:off x="4749366" y="330075"/>
              <a:ext cx="1699500" cy="1699500"/>
            </a:xfrm>
            <a:prstGeom prst="rtTriangle">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3" name="Google Shape;83;p6"/>
          <p:cNvSpPr/>
          <p:nvPr/>
        </p:nvSpPr>
        <p:spPr>
          <a:xfrm>
            <a:off x="1797470" y="52630"/>
            <a:ext cx="394200" cy="131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 name="Google Shape;84;p6"/>
          <p:cNvGrpSpPr/>
          <p:nvPr/>
        </p:nvGrpSpPr>
        <p:grpSpPr>
          <a:xfrm flipH="1" rot="10800000">
            <a:off x="-8775" y="-11153"/>
            <a:ext cx="2040837" cy="670795"/>
            <a:chOff x="1297954" y="330075"/>
            <a:chExt cx="5169293" cy="1699506"/>
          </a:xfrm>
        </p:grpSpPr>
        <p:sp>
          <p:nvSpPr>
            <p:cNvPr id="85" name="Google Shape;85;p6"/>
            <p:cNvSpPr/>
            <p:nvPr/>
          </p:nvSpPr>
          <p:spPr>
            <a:xfrm>
              <a:off x="1297954" y="330081"/>
              <a:ext cx="3476700" cy="16995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6"/>
            <p:cNvSpPr/>
            <p:nvPr/>
          </p:nvSpPr>
          <p:spPr>
            <a:xfrm>
              <a:off x="4767747" y="330075"/>
              <a:ext cx="1699500" cy="1699500"/>
            </a:xfrm>
            <a:prstGeom prst="rtTriangl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 name="Google Shape;87;p6"/>
          <p:cNvGrpSpPr/>
          <p:nvPr/>
        </p:nvGrpSpPr>
        <p:grpSpPr>
          <a:xfrm flipH="1" rot="10800000">
            <a:off x="-11160" y="181064"/>
            <a:ext cx="2199863" cy="304563"/>
            <a:chOff x="-5827153" y="330075"/>
            <a:chExt cx="12276019" cy="1699569"/>
          </a:xfrm>
        </p:grpSpPr>
        <p:sp>
          <p:nvSpPr>
            <p:cNvPr id="88" name="Google Shape;88;p6"/>
            <p:cNvSpPr/>
            <p:nvPr/>
          </p:nvSpPr>
          <p:spPr>
            <a:xfrm>
              <a:off x="-5827153" y="330144"/>
              <a:ext cx="10612200" cy="1699500"/>
            </a:xfrm>
            <a:prstGeom prst="rect">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6"/>
            <p:cNvSpPr/>
            <p:nvPr/>
          </p:nvSpPr>
          <p:spPr>
            <a:xfrm>
              <a:off x="4749366" y="330075"/>
              <a:ext cx="1699500" cy="1699500"/>
            </a:xfrm>
            <a:prstGeom prst="rtTriangle">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90" name="Shape 90"/>
        <p:cNvGrpSpPr/>
        <p:nvPr/>
      </p:nvGrpSpPr>
      <p:grpSpPr>
        <a:xfrm>
          <a:off x="0" y="0"/>
          <a:ext cx="0" cy="0"/>
          <a:chOff x="0" y="0"/>
          <a:chExt cx="0" cy="0"/>
        </a:xfrm>
      </p:grpSpPr>
      <p:sp>
        <p:nvSpPr>
          <p:cNvPr id="91" name="Google Shape;91;p7"/>
          <p:cNvSpPr/>
          <p:nvPr/>
        </p:nvSpPr>
        <p:spPr>
          <a:xfrm>
            <a:off x="7544483" y="657775"/>
            <a:ext cx="1299300" cy="4329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92" name="Google Shape;92;p7"/>
          <p:cNvGrpSpPr/>
          <p:nvPr/>
        </p:nvGrpSpPr>
        <p:grpSpPr>
          <a:xfrm>
            <a:off x="0" y="-7088"/>
            <a:ext cx="8661398" cy="5150588"/>
            <a:chOff x="0" y="-7088"/>
            <a:chExt cx="8661398" cy="5150588"/>
          </a:xfrm>
        </p:grpSpPr>
        <p:sp>
          <p:nvSpPr>
            <p:cNvPr id="93" name="Google Shape;93;p7"/>
            <p:cNvSpPr/>
            <p:nvPr/>
          </p:nvSpPr>
          <p:spPr>
            <a:xfrm>
              <a:off x="0" y="0"/>
              <a:ext cx="3525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7"/>
            <p:cNvSpPr/>
            <p:nvPr/>
          </p:nvSpPr>
          <p:spPr>
            <a:xfrm flipH="1" rot="10800000">
              <a:off x="3517898" y="-7088"/>
              <a:ext cx="5143500" cy="5143500"/>
            </a:xfrm>
            <a:prstGeom prst="rtTriangl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95" name="Google Shape;95;p7"/>
          <p:cNvGrpSpPr/>
          <p:nvPr/>
        </p:nvGrpSpPr>
        <p:grpSpPr>
          <a:xfrm flipH="1" rot="10800000">
            <a:off x="1" y="1090763"/>
            <a:ext cx="8847502" cy="2961975"/>
            <a:chOff x="-8178042" y="-4493254"/>
            <a:chExt cx="19483597" cy="6522736"/>
          </a:xfrm>
        </p:grpSpPr>
        <p:sp>
          <p:nvSpPr>
            <p:cNvPr id="96" name="Google Shape;96;p7"/>
            <p:cNvSpPr/>
            <p:nvPr/>
          </p:nvSpPr>
          <p:spPr>
            <a:xfrm>
              <a:off x="-8178042" y="-4493118"/>
              <a:ext cx="12968400" cy="6522600"/>
            </a:xfrm>
            <a:prstGeom prst="rect">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97" name="Google Shape;97;p7"/>
            <p:cNvSpPr/>
            <p:nvPr/>
          </p:nvSpPr>
          <p:spPr>
            <a:xfrm>
              <a:off x="4782955" y="-4493254"/>
              <a:ext cx="6522600" cy="6522600"/>
            </a:xfrm>
            <a:prstGeom prst="rtTriangle">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sp>
        <p:nvSpPr>
          <p:cNvPr id="98" name="Google Shape;98;p7"/>
          <p:cNvSpPr txBox="1"/>
          <p:nvPr>
            <p:ph idx="1" type="body"/>
          </p:nvPr>
        </p:nvSpPr>
        <p:spPr>
          <a:xfrm>
            <a:off x="829775" y="1202000"/>
            <a:ext cx="5090700" cy="2745000"/>
          </a:xfrm>
          <a:prstGeom prst="rect">
            <a:avLst/>
          </a:prstGeom>
          <a:noFill/>
          <a:ln>
            <a:noFill/>
          </a:ln>
        </p:spPr>
        <p:txBody>
          <a:bodyPr anchorCtr="0" anchor="t" bIns="91425" lIns="91425" spcFirstLastPara="1" rIns="91425" wrap="square" tIns="91425"/>
          <a:lstStyle>
            <a:lvl1pPr indent="-419100" lvl="0" marL="457200" algn="l">
              <a:lnSpc>
                <a:spcPct val="100000"/>
              </a:lnSpc>
              <a:spcBef>
                <a:spcPts val="600"/>
              </a:spcBef>
              <a:spcAft>
                <a:spcPts val="0"/>
              </a:spcAft>
              <a:buClr>
                <a:srgbClr val="FFFFFF"/>
              </a:buClr>
              <a:buSzPts val="3000"/>
              <a:buChar char="▰"/>
              <a:defRPr i="1" sz="3000">
                <a:solidFill>
                  <a:srgbClr val="FFFFFF"/>
                </a:solidFill>
              </a:defRPr>
            </a:lvl1pPr>
            <a:lvl2pPr indent="-419100" lvl="1" marL="914400" algn="l">
              <a:lnSpc>
                <a:spcPct val="100000"/>
              </a:lnSpc>
              <a:spcBef>
                <a:spcPts val="480"/>
              </a:spcBef>
              <a:spcAft>
                <a:spcPts val="0"/>
              </a:spcAft>
              <a:buClr>
                <a:srgbClr val="FFFFFF"/>
              </a:buClr>
              <a:buSzPts val="3000"/>
              <a:buChar char="▻"/>
              <a:defRPr i="1" sz="3000">
                <a:solidFill>
                  <a:srgbClr val="FFFFFF"/>
                </a:solidFill>
              </a:defRPr>
            </a:lvl2pPr>
            <a:lvl3pPr indent="-419100" lvl="2" marL="1371600" algn="l">
              <a:lnSpc>
                <a:spcPct val="100000"/>
              </a:lnSpc>
              <a:spcBef>
                <a:spcPts val="480"/>
              </a:spcBef>
              <a:spcAft>
                <a:spcPts val="0"/>
              </a:spcAft>
              <a:buClr>
                <a:srgbClr val="FFFFFF"/>
              </a:buClr>
              <a:buSzPts val="3000"/>
              <a:buChar char="▻"/>
              <a:defRPr i="1" sz="3000">
                <a:solidFill>
                  <a:srgbClr val="FFFFFF"/>
                </a:solidFill>
              </a:defRPr>
            </a:lvl3pPr>
            <a:lvl4pPr indent="-419100" lvl="3" marL="1828800" algn="l">
              <a:lnSpc>
                <a:spcPct val="100000"/>
              </a:lnSpc>
              <a:spcBef>
                <a:spcPts val="360"/>
              </a:spcBef>
              <a:spcAft>
                <a:spcPts val="0"/>
              </a:spcAft>
              <a:buClr>
                <a:srgbClr val="FFFFFF"/>
              </a:buClr>
              <a:buSzPts val="3000"/>
              <a:buChar char="▻"/>
              <a:defRPr i="1" sz="3000">
                <a:solidFill>
                  <a:srgbClr val="FFFFFF"/>
                </a:solidFill>
              </a:defRPr>
            </a:lvl4pPr>
            <a:lvl5pPr indent="-419100" lvl="4" marL="2286000" algn="l">
              <a:lnSpc>
                <a:spcPct val="100000"/>
              </a:lnSpc>
              <a:spcBef>
                <a:spcPts val="360"/>
              </a:spcBef>
              <a:spcAft>
                <a:spcPts val="0"/>
              </a:spcAft>
              <a:buClr>
                <a:srgbClr val="FFFFFF"/>
              </a:buClr>
              <a:buSzPts val="3000"/>
              <a:buChar char="▻"/>
              <a:defRPr i="1" sz="3000">
                <a:solidFill>
                  <a:srgbClr val="FFFFFF"/>
                </a:solidFill>
              </a:defRPr>
            </a:lvl5pPr>
            <a:lvl6pPr indent="-419100" lvl="5" marL="2743200" algn="l">
              <a:lnSpc>
                <a:spcPct val="100000"/>
              </a:lnSpc>
              <a:spcBef>
                <a:spcPts val="360"/>
              </a:spcBef>
              <a:spcAft>
                <a:spcPts val="0"/>
              </a:spcAft>
              <a:buClr>
                <a:srgbClr val="FFFFFF"/>
              </a:buClr>
              <a:buSzPts val="3000"/>
              <a:buChar char="▻"/>
              <a:defRPr i="1" sz="3000">
                <a:solidFill>
                  <a:srgbClr val="FFFFFF"/>
                </a:solidFill>
              </a:defRPr>
            </a:lvl6pPr>
            <a:lvl7pPr indent="-419100" lvl="6" marL="3200400" algn="l">
              <a:lnSpc>
                <a:spcPct val="100000"/>
              </a:lnSpc>
              <a:spcBef>
                <a:spcPts val="360"/>
              </a:spcBef>
              <a:spcAft>
                <a:spcPts val="0"/>
              </a:spcAft>
              <a:buClr>
                <a:srgbClr val="FFFFFF"/>
              </a:buClr>
              <a:buSzPts val="3000"/>
              <a:buChar char="▻"/>
              <a:defRPr i="1" sz="3000">
                <a:solidFill>
                  <a:srgbClr val="FFFFFF"/>
                </a:solidFill>
              </a:defRPr>
            </a:lvl7pPr>
            <a:lvl8pPr indent="-419100" lvl="7" marL="3657600" algn="l">
              <a:lnSpc>
                <a:spcPct val="100000"/>
              </a:lnSpc>
              <a:spcBef>
                <a:spcPts val="360"/>
              </a:spcBef>
              <a:spcAft>
                <a:spcPts val="0"/>
              </a:spcAft>
              <a:buClr>
                <a:srgbClr val="FFFFFF"/>
              </a:buClr>
              <a:buSzPts val="3000"/>
              <a:buChar char="▻"/>
              <a:defRPr i="1" sz="3000">
                <a:solidFill>
                  <a:srgbClr val="FFFFFF"/>
                </a:solidFill>
              </a:defRPr>
            </a:lvl8pPr>
            <a:lvl9pPr indent="-419100" lvl="8" marL="4114800" algn="l">
              <a:lnSpc>
                <a:spcPct val="100000"/>
              </a:lnSpc>
              <a:spcBef>
                <a:spcPts val="360"/>
              </a:spcBef>
              <a:spcAft>
                <a:spcPts val="0"/>
              </a:spcAft>
              <a:buClr>
                <a:srgbClr val="FFFFFF"/>
              </a:buClr>
              <a:buSzPts val="3000"/>
              <a:buChar char="▻"/>
              <a:defRPr i="1" sz="3000">
                <a:solidFill>
                  <a:srgbClr val="FFFFFF"/>
                </a:solidFill>
              </a:defRPr>
            </a:lvl9pPr>
          </a:lstStyle>
          <a:p/>
        </p:txBody>
      </p:sp>
      <p:sp>
        <p:nvSpPr>
          <p:cNvPr id="99" name="Google Shape;99;p7"/>
          <p:cNvSpPr txBox="1"/>
          <p:nvPr/>
        </p:nvSpPr>
        <p:spPr>
          <a:xfrm>
            <a:off x="286600" y="1014575"/>
            <a:ext cx="6765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rgbClr val="FFFFFF"/>
                </a:solidFill>
                <a:latin typeface="Arial"/>
                <a:ea typeface="Arial"/>
                <a:cs typeface="Arial"/>
                <a:sym typeface="Arial"/>
              </a:rPr>
              <a:t>“</a:t>
            </a:r>
            <a:endParaRPr b="1" i="0" sz="7200" u="none" cap="none" strike="noStrike">
              <a:solidFill>
                <a:srgbClr val="FFFFFF"/>
              </a:solidFill>
              <a:latin typeface="Arial"/>
              <a:ea typeface="Arial"/>
              <a:cs typeface="Arial"/>
              <a:sym typeface="Arial"/>
            </a:endParaRPr>
          </a:p>
        </p:txBody>
      </p:sp>
      <p:grpSp>
        <p:nvGrpSpPr>
          <p:cNvPr id="100" name="Google Shape;100;p7"/>
          <p:cNvGrpSpPr/>
          <p:nvPr/>
        </p:nvGrpSpPr>
        <p:grpSpPr>
          <a:xfrm>
            <a:off x="6946842" y="4472723"/>
            <a:ext cx="2202830" cy="670795"/>
            <a:chOff x="5575242" y="4472723"/>
            <a:chExt cx="2202830" cy="670795"/>
          </a:xfrm>
        </p:grpSpPr>
        <p:sp>
          <p:nvSpPr>
            <p:cNvPr id="101" name="Google Shape;101;p7"/>
            <p:cNvSpPr/>
            <p:nvPr/>
          </p:nvSpPr>
          <p:spPr>
            <a:xfrm rot="10800000">
              <a:off x="5575242" y="4948334"/>
              <a:ext cx="394200" cy="131400"/>
            </a:xfrm>
            <a:prstGeom prst="triangle">
              <a:avLst>
                <a:gd fmla="val 32425" name="adj"/>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 name="Google Shape;102;p7"/>
            <p:cNvGrpSpPr/>
            <p:nvPr/>
          </p:nvGrpSpPr>
          <p:grpSpPr>
            <a:xfrm flipH="1">
              <a:off x="5734850" y="4472723"/>
              <a:ext cx="2040837" cy="670795"/>
              <a:chOff x="1297954" y="330075"/>
              <a:chExt cx="5169293" cy="1699506"/>
            </a:xfrm>
          </p:grpSpPr>
          <p:sp>
            <p:nvSpPr>
              <p:cNvPr id="103" name="Google Shape;103;p7"/>
              <p:cNvSpPr/>
              <p:nvPr/>
            </p:nvSpPr>
            <p:spPr>
              <a:xfrm>
                <a:off x="1297954" y="330081"/>
                <a:ext cx="3476700" cy="1699500"/>
              </a:xfrm>
              <a:prstGeom prst="rect">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7"/>
              <p:cNvSpPr/>
              <p:nvPr/>
            </p:nvSpPr>
            <p:spPr>
              <a:xfrm>
                <a:off x="4767747" y="330075"/>
                <a:ext cx="1699500" cy="1699500"/>
              </a:xfrm>
              <a:prstGeom prst="rtTriangle">
                <a:avLst/>
              </a:prstGeom>
              <a:solidFill>
                <a:srgbClr val="43434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 name="Google Shape;105;p7"/>
            <p:cNvGrpSpPr/>
            <p:nvPr/>
          </p:nvGrpSpPr>
          <p:grpSpPr>
            <a:xfrm flipH="1">
              <a:off x="5578209" y="4646738"/>
              <a:ext cx="2199863" cy="304563"/>
              <a:chOff x="-5827153" y="330075"/>
              <a:chExt cx="12276019" cy="1699569"/>
            </a:xfrm>
          </p:grpSpPr>
          <p:sp>
            <p:nvSpPr>
              <p:cNvPr id="106" name="Google Shape;106;p7"/>
              <p:cNvSpPr/>
              <p:nvPr/>
            </p:nvSpPr>
            <p:spPr>
              <a:xfrm>
                <a:off x="-5827153" y="330144"/>
                <a:ext cx="10612200" cy="1699500"/>
              </a:xfrm>
              <a:prstGeom prst="rect">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7"/>
              <p:cNvSpPr/>
              <p:nvPr/>
            </p:nvSpPr>
            <p:spPr>
              <a:xfrm>
                <a:off x="4749366" y="330075"/>
                <a:ext cx="1699500" cy="1699500"/>
              </a:xfrm>
              <a:prstGeom prst="rtTriangle">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08" name="Shape 108"/>
        <p:cNvGrpSpPr/>
        <p:nvPr/>
      </p:nvGrpSpPr>
      <p:grpSpPr>
        <a:xfrm>
          <a:off x="0" y="0"/>
          <a:ext cx="0" cy="0"/>
          <a:chOff x="0" y="0"/>
          <a:chExt cx="0" cy="0"/>
        </a:xfrm>
      </p:grpSpPr>
      <p:sp>
        <p:nvSpPr>
          <p:cNvPr id="109" name="Google Shape;109;p8"/>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10" name="Google Shape;110;p8"/>
          <p:cNvGrpSpPr/>
          <p:nvPr/>
        </p:nvGrpSpPr>
        <p:grpSpPr>
          <a:xfrm flipH="1" rot="10800000">
            <a:off x="3" y="40"/>
            <a:ext cx="6756168" cy="1327315"/>
            <a:chOff x="-2168138" y="330075"/>
            <a:chExt cx="8650663" cy="1699506"/>
          </a:xfrm>
        </p:grpSpPr>
        <p:sp>
          <p:nvSpPr>
            <p:cNvPr id="111" name="Google Shape;111;p8"/>
            <p:cNvSpPr/>
            <p:nvPr/>
          </p:nvSpPr>
          <p:spPr>
            <a:xfrm>
              <a:off x="-2168138" y="330081"/>
              <a:ext cx="6958200" cy="16995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12" name="Google Shape;112;p8"/>
            <p:cNvSpPr/>
            <p:nvPr/>
          </p:nvSpPr>
          <p:spPr>
            <a:xfrm>
              <a:off x="4783025" y="330075"/>
              <a:ext cx="1699500" cy="1699500"/>
            </a:xfrm>
            <a:prstGeom prst="rtTriangl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13" name="Google Shape;113;p8"/>
          <p:cNvGrpSpPr/>
          <p:nvPr/>
        </p:nvGrpSpPr>
        <p:grpSpPr>
          <a:xfrm flipH="1" rot="10800000">
            <a:off x="-4" y="381007"/>
            <a:ext cx="7072430" cy="771744"/>
            <a:chOff x="-9092084" y="330075"/>
            <a:chExt cx="15574609" cy="1699501"/>
          </a:xfrm>
        </p:grpSpPr>
        <p:sp>
          <p:nvSpPr>
            <p:cNvPr id="114" name="Google Shape;114;p8"/>
            <p:cNvSpPr/>
            <p:nvPr/>
          </p:nvSpPr>
          <p:spPr>
            <a:xfrm>
              <a:off x="-9092084" y="330076"/>
              <a:ext cx="13882200" cy="1699500"/>
            </a:xfrm>
            <a:prstGeom prst="rect">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15" name="Google Shape;115;p8"/>
            <p:cNvSpPr/>
            <p:nvPr/>
          </p:nvSpPr>
          <p:spPr>
            <a:xfrm>
              <a:off x="4783025" y="330075"/>
              <a:ext cx="1699500" cy="1699500"/>
            </a:xfrm>
            <a:prstGeom prst="rtTriangle">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sp>
        <p:nvSpPr>
          <p:cNvPr id="116" name="Google Shape;116;p8"/>
          <p:cNvSpPr/>
          <p:nvPr/>
        </p:nvSpPr>
        <p:spPr>
          <a:xfrm rot="10800000">
            <a:off x="6946842" y="4948334"/>
            <a:ext cx="394200" cy="131400"/>
          </a:xfrm>
          <a:prstGeom prst="triangle">
            <a:avLst>
              <a:gd fmla="val 32425" name="adj"/>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 name="Google Shape;117;p8"/>
          <p:cNvGrpSpPr/>
          <p:nvPr/>
        </p:nvGrpSpPr>
        <p:grpSpPr>
          <a:xfrm flipH="1">
            <a:off x="7106450" y="4472723"/>
            <a:ext cx="2040837" cy="670795"/>
            <a:chOff x="1297954" y="330075"/>
            <a:chExt cx="5169293" cy="1699506"/>
          </a:xfrm>
        </p:grpSpPr>
        <p:sp>
          <p:nvSpPr>
            <p:cNvPr id="118" name="Google Shape;118;p8"/>
            <p:cNvSpPr/>
            <p:nvPr/>
          </p:nvSpPr>
          <p:spPr>
            <a:xfrm>
              <a:off x="1297954" y="330081"/>
              <a:ext cx="3476700" cy="16995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8"/>
            <p:cNvSpPr/>
            <p:nvPr/>
          </p:nvSpPr>
          <p:spPr>
            <a:xfrm>
              <a:off x="4767747" y="330075"/>
              <a:ext cx="1699500" cy="1699500"/>
            </a:xfrm>
            <a:prstGeom prst="rtTriangl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 name="Google Shape;120;p8"/>
          <p:cNvGrpSpPr/>
          <p:nvPr/>
        </p:nvGrpSpPr>
        <p:grpSpPr>
          <a:xfrm flipH="1">
            <a:off x="6949809" y="4646738"/>
            <a:ext cx="2199863" cy="304563"/>
            <a:chOff x="-5827153" y="330075"/>
            <a:chExt cx="12276019" cy="1699569"/>
          </a:xfrm>
        </p:grpSpPr>
        <p:sp>
          <p:nvSpPr>
            <p:cNvPr id="121" name="Google Shape;121;p8"/>
            <p:cNvSpPr/>
            <p:nvPr/>
          </p:nvSpPr>
          <p:spPr>
            <a:xfrm>
              <a:off x="-5827153" y="330144"/>
              <a:ext cx="10612200" cy="1699500"/>
            </a:xfrm>
            <a:prstGeom prst="rect">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8"/>
            <p:cNvSpPr/>
            <p:nvPr/>
          </p:nvSpPr>
          <p:spPr>
            <a:xfrm>
              <a:off x="4749366" y="330075"/>
              <a:ext cx="1699500" cy="1699500"/>
            </a:xfrm>
            <a:prstGeom prst="rtTriangle">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 name="Google Shape;123;p8"/>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24" name="Google Shape;124;p8"/>
          <p:cNvSpPr txBox="1"/>
          <p:nvPr>
            <p:ph idx="1" type="body"/>
          </p:nvPr>
        </p:nvSpPr>
        <p:spPr>
          <a:xfrm>
            <a:off x="870450" y="1545076"/>
            <a:ext cx="2247900" cy="2709900"/>
          </a:xfrm>
          <a:prstGeom prst="rect">
            <a:avLst/>
          </a:prstGeom>
          <a:noFill/>
          <a:ln>
            <a:noFill/>
          </a:ln>
        </p:spPr>
        <p:txBody>
          <a:bodyPr anchorCtr="0" anchor="t" bIns="91425" lIns="91425" spcFirstLastPara="1" rIns="91425" wrap="square" tIns="91425"/>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1000"/>
              </a:spcBef>
              <a:spcAft>
                <a:spcPts val="0"/>
              </a:spcAft>
              <a:buSzPts val="1800"/>
              <a:buChar char="▻"/>
              <a:defRPr sz="1800"/>
            </a:lvl2pPr>
            <a:lvl3pPr indent="-342900" lvl="2" marL="1371600" algn="l">
              <a:lnSpc>
                <a:spcPct val="100000"/>
              </a:lnSpc>
              <a:spcBef>
                <a:spcPts val="1000"/>
              </a:spcBef>
              <a:spcAft>
                <a:spcPts val="0"/>
              </a:spcAft>
              <a:buSzPts val="1800"/>
              <a:buChar char="▻"/>
              <a:defRPr sz="1800"/>
            </a:lvl3pPr>
            <a:lvl4pPr indent="-342900" lvl="3" marL="1828800" algn="l">
              <a:lnSpc>
                <a:spcPct val="100000"/>
              </a:lnSpc>
              <a:spcBef>
                <a:spcPts val="1000"/>
              </a:spcBef>
              <a:spcAft>
                <a:spcPts val="0"/>
              </a:spcAft>
              <a:buSzPts val="1800"/>
              <a:buChar char="▻"/>
              <a:defRPr sz="1800"/>
            </a:lvl4pPr>
            <a:lvl5pPr indent="-342900" lvl="4" marL="2286000" algn="l">
              <a:lnSpc>
                <a:spcPct val="100000"/>
              </a:lnSpc>
              <a:spcBef>
                <a:spcPts val="1000"/>
              </a:spcBef>
              <a:spcAft>
                <a:spcPts val="0"/>
              </a:spcAft>
              <a:buSzPts val="1800"/>
              <a:buChar char="▻"/>
              <a:defRPr sz="18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1000"/>
              </a:spcAft>
              <a:buSzPts val="1800"/>
              <a:buChar char="▻"/>
              <a:defRPr sz="1800"/>
            </a:lvl9pPr>
          </a:lstStyle>
          <a:p/>
        </p:txBody>
      </p:sp>
      <p:sp>
        <p:nvSpPr>
          <p:cNvPr id="125" name="Google Shape;125;p8"/>
          <p:cNvSpPr txBox="1"/>
          <p:nvPr>
            <p:ph idx="2" type="body"/>
          </p:nvPr>
        </p:nvSpPr>
        <p:spPr>
          <a:xfrm>
            <a:off x="3233637" y="1545076"/>
            <a:ext cx="2247900" cy="2709900"/>
          </a:xfrm>
          <a:prstGeom prst="rect">
            <a:avLst/>
          </a:prstGeom>
          <a:noFill/>
          <a:ln>
            <a:noFill/>
          </a:ln>
        </p:spPr>
        <p:txBody>
          <a:bodyPr anchorCtr="0" anchor="t" bIns="91425" lIns="91425" spcFirstLastPara="1" rIns="91425" wrap="square" tIns="91425"/>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1000"/>
              </a:spcBef>
              <a:spcAft>
                <a:spcPts val="0"/>
              </a:spcAft>
              <a:buSzPts val="1800"/>
              <a:buChar char="▻"/>
              <a:defRPr sz="1800"/>
            </a:lvl2pPr>
            <a:lvl3pPr indent="-342900" lvl="2" marL="1371600" algn="l">
              <a:lnSpc>
                <a:spcPct val="100000"/>
              </a:lnSpc>
              <a:spcBef>
                <a:spcPts val="1000"/>
              </a:spcBef>
              <a:spcAft>
                <a:spcPts val="0"/>
              </a:spcAft>
              <a:buSzPts val="1800"/>
              <a:buChar char="▻"/>
              <a:defRPr sz="1800"/>
            </a:lvl3pPr>
            <a:lvl4pPr indent="-342900" lvl="3" marL="1828800" algn="l">
              <a:lnSpc>
                <a:spcPct val="100000"/>
              </a:lnSpc>
              <a:spcBef>
                <a:spcPts val="1000"/>
              </a:spcBef>
              <a:spcAft>
                <a:spcPts val="0"/>
              </a:spcAft>
              <a:buSzPts val="1800"/>
              <a:buChar char="▻"/>
              <a:defRPr sz="1800"/>
            </a:lvl4pPr>
            <a:lvl5pPr indent="-342900" lvl="4" marL="2286000" algn="l">
              <a:lnSpc>
                <a:spcPct val="100000"/>
              </a:lnSpc>
              <a:spcBef>
                <a:spcPts val="1000"/>
              </a:spcBef>
              <a:spcAft>
                <a:spcPts val="0"/>
              </a:spcAft>
              <a:buSzPts val="1800"/>
              <a:buChar char="▻"/>
              <a:defRPr sz="18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1000"/>
              </a:spcAft>
              <a:buSzPts val="1800"/>
              <a:buChar char="▻"/>
              <a:defRPr sz="1800"/>
            </a:lvl9pPr>
          </a:lstStyle>
          <a:p/>
        </p:txBody>
      </p:sp>
      <p:sp>
        <p:nvSpPr>
          <p:cNvPr id="126" name="Google Shape;126;p8"/>
          <p:cNvSpPr txBox="1"/>
          <p:nvPr>
            <p:ph idx="3" type="body"/>
          </p:nvPr>
        </p:nvSpPr>
        <p:spPr>
          <a:xfrm>
            <a:off x="5464450" y="1545076"/>
            <a:ext cx="2247900" cy="2709900"/>
          </a:xfrm>
          <a:prstGeom prst="rect">
            <a:avLst/>
          </a:prstGeom>
          <a:noFill/>
          <a:ln>
            <a:noFill/>
          </a:ln>
        </p:spPr>
        <p:txBody>
          <a:bodyPr anchorCtr="0" anchor="t" bIns="91425" lIns="91425" spcFirstLastPara="1" rIns="91425" wrap="square" tIns="91425"/>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1000"/>
              </a:spcBef>
              <a:spcAft>
                <a:spcPts val="0"/>
              </a:spcAft>
              <a:buSzPts val="1800"/>
              <a:buChar char="▻"/>
              <a:defRPr sz="1800"/>
            </a:lvl2pPr>
            <a:lvl3pPr indent="-342900" lvl="2" marL="1371600" algn="l">
              <a:lnSpc>
                <a:spcPct val="100000"/>
              </a:lnSpc>
              <a:spcBef>
                <a:spcPts val="1000"/>
              </a:spcBef>
              <a:spcAft>
                <a:spcPts val="0"/>
              </a:spcAft>
              <a:buSzPts val="1800"/>
              <a:buChar char="▻"/>
              <a:defRPr sz="1800"/>
            </a:lvl3pPr>
            <a:lvl4pPr indent="-342900" lvl="3" marL="1828800" algn="l">
              <a:lnSpc>
                <a:spcPct val="100000"/>
              </a:lnSpc>
              <a:spcBef>
                <a:spcPts val="1000"/>
              </a:spcBef>
              <a:spcAft>
                <a:spcPts val="0"/>
              </a:spcAft>
              <a:buSzPts val="1800"/>
              <a:buChar char="▻"/>
              <a:defRPr sz="1800"/>
            </a:lvl4pPr>
            <a:lvl5pPr indent="-342900" lvl="4" marL="2286000" algn="l">
              <a:lnSpc>
                <a:spcPct val="100000"/>
              </a:lnSpc>
              <a:spcBef>
                <a:spcPts val="1000"/>
              </a:spcBef>
              <a:spcAft>
                <a:spcPts val="0"/>
              </a:spcAft>
              <a:buSzPts val="1800"/>
              <a:buChar char="▻"/>
              <a:defRPr sz="1800"/>
            </a:lvl5pPr>
            <a:lvl6pPr indent="-342900" lvl="5" marL="2743200" algn="l">
              <a:lnSpc>
                <a:spcPct val="100000"/>
              </a:lnSpc>
              <a:spcBef>
                <a:spcPts val="1000"/>
              </a:spcBef>
              <a:spcAft>
                <a:spcPts val="0"/>
              </a:spcAft>
              <a:buSzPts val="1800"/>
              <a:buChar char="▻"/>
              <a:defRPr sz="1800"/>
            </a:lvl6pPr>
            <a:lvl7pPr indent="-342900" lvl="6" marL="3200400" algn="l">
              <a:lnSpc>
                <a:spcPct val="100000"/>
              </a:lnSpc>
              <a:spcBef>
                <a:spcPts val="1000"/>
              </a:spcBef>
              <a:spcAft>
                <a:spcPts val="0"/>
              </a:spcAft>
              <a:buSzPts val="1800"/>
              <a:buChar char="▻"/>
              <a:defRPr sz="1800"/>
            </a:lvl7pPr>
            <a:lvl8pPr indent="-342900" lvl="7" marL="3657600" algn="l">
              <a:lnSpc>
                <a:spcPct val="100000"/>
              </a:lnSpc>
              <a:spcBef>
                <a:spcPts val="1000"/>
              </a:spcBef>
              <a:spcAft>
                <a:spcPts val="0"/>
              </a:spcAft>
              <a:buSzPts val="1800"/>
              <a:buChar char="▻"/>
              <a:defRPr sz="1800"/>
            </a:lvl8pPr>
            <a:lvl9pPr indent="-342900" lvl="8" marL="4114800" algn="l">
              <a:lnSpc>
                <a:spcPct val="100000"/>
              </a:lnSpc>
              <a:spcBef>
                <a:spcPts val="1000"/>
              </a:spcBef>
              <a:spcAft>
                <a:spcPts val="1000"/>
              </a:spcAft>
              <a:buSzPts val="1800"/>
              <a:buChar char="▻"/>
              <a:defRPr sz="1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7" name="Shape 127"/>
        <p:cNvGrpSpPr/>
        <p:nvPr/>
      </p:nvGrpSpPr>
      <p:grpSpPr>
        <a:xfrm>
          <a:off x="0" y="0"/>
          <a:ext cx="0" cy="0"/>
          <a:chOff x="0" y="0"/>
          <a:chExt cx="0" cy="0"/>
        </a:xfrm>
      </p:grpSpPr>
      <p:sp>
        <p:nvSpPr>
          <p:cNvPr id="128" name="Google Shape;128;p9"/>
          <p:cNvSpPr/>
          <p:nvPr/>
        </p:nvSpPr>
        <p:spPr>
          <a:xfrm>
            <a:off x="6292649" y="126425"/>
            <a:ext cx="779700" cy="2598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nvGrpSpPr>
          <p:cNvPr id="129" name="Google Shape;129;p9"/>
          <p:cNvGrpSpPr/>
          <p:nvPr/>
        </p:nvGrpSpPr>
        <p:grpSpPr>
          <a:xfrm flipH="1" rot="10800000">
            <a:off x="3" y="40"/>
            <a:ext cx="6756168" cy="1327315"/>
            <a:chOff x="-2168138" y="330075"/>
            <a:chExt cx="8650663" cy="1699506"/>
          </a:xfrm>
        </p:grpSpPr>
        <p:sp>
          <p:nvSpPr>
            <p:cNvPr id="130" name="Google Shape;130;p9"/>
            <p:cNvSpPr/>
            <p:nvPr/>
          </p:nvSpPr>
          <p:spPr>
            <a:xfrm>
              <a:off x="-2168138" y="330081"/>
              <a:ext cx="6958200" cy="16995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31" name="Google Shape;131;p9"/>
            <p:cNvSpPr/>
            <p:nvPr/>
          </p:nvSpPr>
          <p:spPr>
            <a:xfrm>
              <a:off x="4783025" y="330075"/>
              <a:ext cx="1699500" cy="1699500"/>
            </a:xfrm>
            <a:prstGeom prst="rtTriangl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grpSp>
        <p:nvGrpSpPr>
          <p:cNvPr id="132" name="Google Shape;132;p9"/>
          <p:cNvGrpSpPr/>
          <p:nvPr/>
        </p:nvGrpSpPr>
        <p:grpSpPr>
          <a:xfrm flipH="1" rot="10800000">
            <a:off x="-4" y="381007"/>
            <a:ext cx="7072430" cy="771744"/>
            <a:chOff x="-9092084" y="330075"/>
            <a:chExt cx="15574609" cy="1699501"/>
          </a:xfrm>
        </p:grpSpPr>
        <p:sp>
          <p:nvSpPr>
            <p:cNvPr id="133" name="Google Shape;133;p9"/>
            <p:cNvSpPr/>
            <p:nvPr/>
          </p:nvSpPr>
          <p:spPr>
            <a:xfrm>
              <a:off x="-9092084" y="330076"/>
              <a:ext cx="13882200" cy="1699500"/>
            </a:xfrm>
            <a:prstGeom prst="rect">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sp>
          <p:nvSpPr>
            <p:cNvPr id="134" name="Google Shape;134;p9"/>
            <p:cNvSpPr/>
            <p:nvPr/>
          </p:nvSpPr>
          <p:spPr>
            <a:xfrm>
              <a:off x="4783025" y="330075"/>
              <a:ext cx="1699500" cy="1699500"/>
            </a:xfrm>
            <a:prstGeom prst="rtTriangle">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vo"/>
                <a:ea typeface="Arvo"/>
                <a:cs typeface="Arvo"/>
                <a:sym typeface="Arvo"/>
              </a:endParaRPr>
            </a:p>
          </p:txBody>
        </p:sp>
      </p:grpSp>
      <p:sp>
        <p:nvSpPr>
          <p:cNvPr id="135" name="Google Shape;135;p9"/>
          <p:cNvSpPr/>
          <p:nvPr/>
        </p:nvSpPr>
        <p:spPr>
          <a:xfrm rot="10800000">
            <a:off x="6946842" y="4948334"/>
            <a:ext cx="394200" cy="131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 name="Google Shape;136;p9"/>
          <p:cNvGrpSpPr/>
          <p:nvPr/>
        </p:nvGrpSpPr>
        <p:grpSpPr>
          <a:xfrm flipH="1">
            <a:off x="7106450" y="4472723"/>
            <a:ext cx="2040837" cy="670795"/>
            <a:chOff x="1297954" y="330075"/>
            <a:chExt cx="5169293" cy="1699506"/>
          </a:xfrm>
        </p:grpSpPr>
        <p:sp>
          <p:nvSpPr>
            <p:cNvPr id="137" name="Google Shape;137;p9"/>
            <p:cNvSpPr/>
            <p:nvPr/>
          </p:nvSpPr>
          <p:spPr>
            <a:xfrm>
              <a:off x="1297954" y="330081"/>
              <a:ext cx="3476700" cy="16995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9"/>
            <p:cNvSpPr/>
            <p:nvPr/>
          </p:nvSpPr>
          <p:spPr>
            <a:xfrm>
              <a:off x="4767747" y="330075"/>
              <a:ext cx="1699500" cy="1699500"/>
            </a:xfrm>
            <a:prstGeom prst="rtTriangl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 name="Google Shape;139;p9"/>
          <p:cNvGrpSpPr/>
          <p:nvPr/>
        </p:nvGrpSpPr>
        <p:grpSpPr>
          <a:xfrm flipH="1">
            <a:off x="6949809" y="4646738"/>
            <a:ext cx="2199863" cy="304563"/>
            <a:chOff x="-5827153" y="330075"/>
            <a:chExt cx="12276019" cy="1699569"/>
          </a:xfrm>
        </p:grpSpPr>
        <p:sp>
          <p:nvSpPr>
            <p:cNvPr id="140" name="Google Shape;140;p9"/>
            <p:cNvSpPr/>
            <p:nvPr/>
          </p:nvSpPr>
          <p:spPr>
            <a:xfrm>
              <a:off x="-5827153" y="330144"/>
              <a:ext cx="10612200" cy="1699500"/>
            </a:xfrm>
            <a:prstGeom prst="rect">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9"/>
            <p:cNvSpPr/>
            <p:nvPr/>
          </p:nvSpPr>
          <p:spPr>
            <a:xfrm>
              <a:off x="4749366" y="330075"/>
              <a:ext cx="1699500" cy="1699500"/>
            </a:xfrm>
            <a:prstGeom prst="rtTriangle">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 name="Google Shape;142;p9"/>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3" name="Shape 143"/>
        <p:cNvGrpSpPr/>
        <p:nvPr/>
      </p:nvGrpSpPr>
      <p:grpSpPr>
        <a:xfrm>
          <a:off x="0" y="0"/>
          <a:ext cx="0" cy="0"/>
          <a:chOff x="0" y="0"/>
          <a:chExt cx="0" cy="0"/>
        </a:xfrm>
      </p:grpSpPr>
      <p:sp>
        <p:nvSpPr>
          <p:cNvPr id="144" name="Google Shape;144;p10"/>
          <p:cNvSpPr/>
          <p:nvPr/>
        </p:nvSpPr>
        <p:spPr>
          <a:xfrm rot="10800000">
            <a:off x="2466138" y="4948334"/>
            <a:ext cx="394200" cy="131400"/>
          </a:xfrm>
          <a:prstGeom prst="triangle">
            <a:avLst>
              <a:gd fmla="val 32425" name="adj"/>
            </a:avLst>
          </a:prstGeom>
          <a:solidFill>
            <a:srgbClr val="3F53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5" name="Google Shape;145;p10"/>
          <p:cNvGrpSpPr/>
          <p:nvPr/>
        </p:nvGrpSpPr>
        <p:grpSpPr>
          <a:xfrm flipH="1">
            <a:off x="2625746" y="4472723"/>
            <a:ext cx="6527217" cy="670795"/>
            <a:chOff x="-10101302" y="330075"/>
            <a:chExt cx="16532972" cy="1699506"/>
          </a:xfrm>
        </p:grpSpPr>
        <p:sp>
          <p:nvSpPr>
            <p:cNvPr id="146" name="Google Shape;146;p10"/>
            <p:cNvSpPr/>
            <p:nvPr/>
          </p:nvSpPr>
          <p:spPr>
            <a:xfrm>
              <a:off x="-10101302" y="330081"/>
              <a:ext cx="14846400" cy="16995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0"/>
            <p:cNvSpPr/>
            <p:nvPr/>
          </p:nvSpPr>
          <p:spPr>
            <a:xfrm>
              <a:off x="4732169" y="330075"/>
              <a:ext cx="1699500" cy="1699500"/>
            </a:xfrm>
            <a:prstGeom prst="rtTriangl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 name="Google Shape;148;p10"/>
          <p:cNvGrpSpPr/>
          <p:nvPr/>
        </p:nvGrpSpPr>
        <p:grpSpPr>
          <a:xfrm flipH="1">
            <a:off x="2469105" y="4646738"/>
            <a:ext cx="6682918" cy="304563"/>
            <a:chOff x="-30922587" y="330075"/>
            <a:chExt cx="37293072" cy="1699569"/>
          </a:xfrm>
        </p:grpSpPr>
        <p:sp>
          <p:nvSpPr>
            <p:cNvPr id="149" name="Google Shape;149;p10"/>
            <p:cNvSpPr/>
            <p:nvPr/>
          </p:nvSpPr>
          <p:spPr>
            <a:xfrm>
              <a:off x="-30922587" y="330144"/>
              <a:ext cx="35588101" cy="1699500"/>
            </a:xfrm>
            <a:prstGeom prst="rect">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0"/>
            <p:cNvSpPr/>
            <p:nvPr/>
          </p:nvSpPr>
          <p:spPr>
            <a:xfrm>
              <a:off x="4670984" y="330075"/>
              <a:ext cx="1699500" cy="1699500"/>
            </a:xfrm>
            <a:prstGeom prst="rtTriangle">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 name="Google Shape;151;p10"/>
          <p:cNvSpPr txBox="1"/>
          <p:nvPr>
            <p:ph idx="1" type="body"/>
          </p:nvPr>
        </p:nvSpPr>
        <p:spPr>
          <a:xfrm>
            <a:off x="2759000" y="4636500"/>
            <a:ext cx="6004200" cy="315600"/>
          </a:xfrm>
          <a:prstGeom prst="rect">
            <a:avLst/>
          </a:prstGeom>
          <a:noFill/>
          <a:ln>
            <a:noFill/>
          </a:ln>
        </p:spPr>
        <p:txBody>
          <a:bodyPr anchorCtr="0" anchor="ctr" bIns="91425" lIns="91425" spcFirstLastPara="1" rIns="91425" wrap="square" tIns="91425"/>
          <a:lstStyle>
            <a:lvl1pPr indent="-228600" lvl="0" marL="457200" algn="l">
              <a:lnSpc>
                <a:spcPct val="100000"/>
              </a:lnSpc>
              <a:spcBef>
                <a:spcPts val="0"/>
              </a:spcBef>
              <a:spcAft>
                <a:spcPts val="0"/>
              </a:spcAft>
              <a:buClr>
                <a:srgbClr val="FFFFFF"/>
              </a:buClr>
              <a:buSzPts val="1300"/>
              <a:buNone/>
              <a:defRPr sz="1300">
                <a:solidFill>
                  <a:srgbClr val="FFFFFF"/>
                </a:solidFill>
              </a:defRPr>
            </a:lvl1pPr>
          </a:lstStyle>
          <a:p/>
        </p:txBody>
      </p:sp>
      <p:sp>
        <p:nvSpPr>
          <p:cNvPr id="152" name="Google Shape;152;p10"/>
          <p:cNvSpPr/>
          <p:nvPr/>
        </p:nvSpPr>
        <p:spPr>
          <a:xfrm>
            <a:off x="1797470" y="52630"/>
            <a:ext cx="394200" cy="131400"/>
          </a:xfrm>
          <a:prstGeom prst="triangle">
            <a:avLst>
              <a:gd fmla="val 32425" name="adj"/>
            </a:avLst>
          </a:prstGeom>
          <a:solidFill>
            <a:srgbClr val="2632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3" name="Google Shape;153;p10"/>
          <p:cNvGrpSpPr/>
          <p:nvPr/>
        </p:nvGrpSpPr>
        <p:grpSpPr>
          <a:xfrm flipH="1" rot="10800000">
            <a:off x="-8775" y="-11153"/>
            <a:ext cx="2040837" cy="670795"/>
            <a:chOff x="1297954" y="330075"/>
            <a:chExt cx="5169293" cy="1699506"/>
          </a:xfrm>
        </p:grpSpPr>
        <p:sp>
          <p:nvSpPr>
            <p:cNvPr id="154" name="Google Shape;154;p10"/>
            <p:cNvSpPr/>
            <p:nvPr/>
          </p:nvSpPr>
          <p:spPr>
            <a:xfrm>
              <a:off x="1297954" y="330081"/>
              <a:ext cx="3476700" cy="16995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0"/>
            <p:cNvSpPr/>
            <p:nvPr/>
          </p:nvSpPr>
          <p:spPr>
            <a:xfrm>
              <a:off x="4767747" y="330075"/>
              <a:ext cx="1699500" cy="1699500"/>
            </a:xfrm>
            <a:prstGeom prst="rtTriangle">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 name="Google Shape;156;p10"/>
          <p:cNvGrpSpPr/>
          <p:nvPr/>
        </p:nvGrpSpPr>
        <p:grpSpPr>
          <a:xfrm flipH="1" rot="10800000">
            <a:off x="-11160" y="181064"/>
            <a:ext cx="2199863" cy="304563"/>
            <a:chOff x="-5827153" y="330075"/>
            <a:chExt cx="12276019" cy="1699569"/>
          </a:xfrm>
        </p:grpSpPr>
        <p:sp>
          <p:nvSpPr>
            <p:cNvPr id="157" name="Google Shape;157;p10"/>
            <p:cNvSpPr/>
            <p:nvPr/>
          </p:nvSpPr>
          <p:spPr>
            <a:xfrm>
              <a:off x="-5827153" y="330144"/>
              <a:ext cx="10612200" cy="1699500"/>
            </a:xfrm>
            <a:prstGeom prst="rect">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0"/>
            <p:cNvSpPr/>
            <p:nvPr/>
          </p:nvSpPr>
          <p:spPr>
            <a:xfrm>
              <a:off x="4749366" y="330075"/>
              <a:ext cx="1699500" cy="1699500"/>
            </a:xfrm>
            <a:prstGeom prst="rtTriangle">
              <a:avLst/>
            </a:prstGeom>
            <a:solidFill>
              <a:srgbClr val="D00D2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1pPr>
            <a:lvl2pPr lvl="1"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2pPr>
            <a:lvl3pPr lvl="2"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3pPr>
            <a:lvl4pPr lvl="3"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4pPr>
            <a:lvl5pPr lvl="4"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5pPr>
            <a:lvl6pPr lvl="5"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6pPr>
            <a:lvl7pPr lvl="6"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7pPr>
            <a:lvl8pPr lvl="7"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8pPr>
            <a:lvl9pPr lvl="8" marR="0" rtl="0" algn="l">
              <a:lnSpc>
                <a:spcPct val="100000"/>
              </a:lnSpc>
              <a:spcBef>
                <a:spcPts val="0"/>
              </a:spcBef>
              <a:spcAft>
                <a:spcPts val="0"/>
              </a:spcAft>
              <a:buClr>
                <a:srgbClr val="FFFFFF"/>
              </a:buClr>
              <a:buSzPts val="2000"/>
              <a:buFont typeface="Roboto Condensed"/>
              <a:buNone/>
              <a:defRPr b="1" i="0" sz="2000" u="none" cap="none" strike="noStrike">
                <a:solidFill>
                  <a:srgbClr val="FFFFFF"/>
                </a:solidFill>
                <a:latin typeface="Roboto Condensed"/>
                <a:ea typeface="Roboto Condensed"/>
                <a:cs typeface="Roboto Condensed"/>
                <a:sym typeface="Roboto Condensed"/>
              </a:defRPr>
            </a:lvl9pPr>
          </a:lstStyle>
          <a:p/>
        </p:txBody>
      </p:sp>
      <p:sp>
        <p:nvSpPr>
          <p:cNvPr id="7" name="Google Shape;7;p1"/>
          <p:cNvSpPr txBox="1"/>
          <p:nvPr>
            <p:ph idx="1" type="body"/>
          </p:nvPr>
        </p:nvSpPr>
        <p:spPr>
          <a:xfrm>
            <a:off x="814275" y="1327350"/>
            <a:ext cx="6132600" cy="3145500"/>
          </a:xfrm>
          <a:prstGeom prst="rect">
            <a:avLst/>
          </a:prstGeom>
          <a:noFill/>
          <a:ln>
            <a:noFill/>
          </a:ln>
        </p:spPr>
        <p:txBody>
          <a:bodyPr anchorCtr="0" anchor="ctr" bIns="91425" lIns="91425" spcFirstLastPara="1" rIns="91425" wrap="square" tIns="91425"/>
          <a:lstStyle>
            <a:lvl1pPr indent="-381000" lvl="0" marL="457200" marR="0" rtl="0" algn="l">
              <a:lnSpc>
                <a:spcPct val="100000"/>
              </a:lnSpc>
              <a:spcBef>
                <a:spcPts val="6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1pPr>
            <a:lvl2pPr indent="-381000" lvl="1" marL="9144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2pPr>
            <a:lvl3pPr indent="-381000" lvl="2" marL="13716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3pPr>
            <a:lvl4pPr indent="-381000" lvl="3" marL="18288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4pPr>
            <a:lvl5pPr indent="-381000" lvl="4" marL="22860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5pPr>
            <a:lvl6pPr indent="-381000" lvl="5" marL="27432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6pPr>
            <a:lvl7pPr indent="-381000" lvl="6" marL="32004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7pPr>
            <a:lvl8pPr indent="-381000" lvl="7" marL="3657600" marR="0" rtl="0" algn="l">
              <a:lnSpc>
                <a:spcPct val="100000"/>
              </a:lnSpc>
              <a:spcBef>
                <a:spcPts val="1000"/>
              </a:spcBef>
              <a:spcAft>
                <a:spcPts val="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8pPr>
            <a:lvl9pPr indent="-381000" lvl="8" marL="4114800" marR="0" rtl="0" algn="l">
              <a:lnSpc>
                <a:spcPct val="100000"/>
              </a:lnSpc>
              <a:spcBef>
                <a:spcPts val="1000"/>
              </a:spcBef>
              <a:spcAft>
                <a:spcPts val="1000"/>
              </a:spcAft>
              <a:buClr>
                <a:srgbClr val="C7D3E6"/>
              </a:buClr>
              <a:buSzPts val="2400"/>
              <a:buFont typeface="Roboto Condensed Light"/>
              <a:buChar char="▻"/>
              <a:defRPr b="0" i="0" sz="2400" u="none" cap="none" strike="noStrike">
                <a:solidFill>
                  <a:srgbClr val="263248"/>
                </a:solidFill>
                <a:latin typeface="Roboto Condensed Light"/>
                <a:ea typeface="Roboto Condensed Light"/>
                <a:cs typeface="Roboto Condensed Light"/>
                <a:sym typeface="Roboto Condensed Light"/>
              </a:defRPr>
            </a:lvl9pPr>
          </a:lstStyle>
          <a:p/>
        </p:txBody>
      </p:sp>
      <p:sp>
        <p:nvSpPr>
          <p:cNvPr id="8" name="Google Shape;8;p1"/>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200"/>
              <a:buFont typeface="Arial"/>
              <a:buNone/>
              <a:defRPr b="1" i="0" sz="12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5.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7.jp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12.png"/><Relationship Id="rId8"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11"/>
          <p:cNvPicPr preferRelativeResize="0"/>
          <p:nvPr/>
        </p:nvPicPr>
        <p:blipFill rotWithShape="1">
          <a:blip r:embed="rId3">
            <a:alphaModFix/>
          </a:blip>
          <a:srcRect b="0" l="0" r="0" t="0"/>
          <a:stretch/>
        </p:blipFill>
        <p:spPr>
          <a:xfrm>
            <a:off x="845650" y="1862150"/>
            <a:ext cx="5234625" cy="1749900"/>
          </a:xfrm>
          <a:prstGeom prst="rect">
            <a:avLst/>
          </a:prstGeom>
          <a:noFill/>
          <a:ln>
            <a:noFill/>
          </a:ln>
        </p:spPr>
      </p:pic>
      <p:sp>
        <p:nvSpPr>
          <p:cNvPr id="164" name="Google Shape;164;p11"/>
          <p:cNvSpPr txBox="1"/>
          <p:nvPr/>
        </p:nvSpPr>
        <p:spPr>
          <a:xfrm>
            <a:off x="801300" y="1296225"/>
            <a:ext cx="2067900" cy="978000"/>
          </a:xfrm>
          <a:prstGeom prst="rect">
            <a:avLst/>
          </a:prstGeom>
          <a:noFill/>
          <a:ln>
            <a:noFill/>
          </a:ln>
          <a:effectLst>
            <a:outerShdw blurRad="1428750" rotWithShape="0" algn="bl" dir="5400000" dist="19050">
              <a:srgbClr val="FFFFFF">
                <a:alpha val="62745"/>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1" lang="en" sz="4800" u="none" cap="none" strike="noStrike">
                <a:solidFill>
                  <a:srgbClr val="FFFFFF"/>
                </a:solidFill>
                <a:latin typeface="Roboto Condensed Light"/>
                <a:ea typeface="Roboto Condensed Light"/>
                <a:cs typeface="Roboto Condensed Light"/>
                <a:sym typeface="Roboto Condensed Light"/>
              </a:rPr>
              <a:t>Electric</a:t>
            </a:r>
            <a:endParaRPr b="0" i="1" sz="4800" u="none" cap="none" strike="noStrike">
              <a:solidFill>
                <a:srgbClr val="FFFFFF"/>
              </a:solidFill>
              <a:latin typeface="Roboto Condensed Light"/>
              <a:ea typeface="Roboto Condensed Light"/>
              <a:cs typeface="Roboto Condensed Light"/>
              <a:sym typeface="Roboto Condensed Light"/>
            </a:endParaRPr>
          </a:p>
        </p:txBody>
      </p:sp>
      <p:sp>
        <p:nvSpPr>
          <p:cNvPr id="165" name="Google Shape;165;p11"/>
          <p:cNvSpPr txBox="1"/>
          <p:nvPr/>
        </p:nvSpPr>
        <p:spPr>
          <a:xfrm>
            <a:off x="3912125" y="4423975"/>
            <a:ext cx="5367300" cy="39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Roboto Condensed Light"/>
                <a:ea typeface="Roboto Condensed Light"/>
                <a:cs typeface="Roboto Condensed Light"/>
                <a:sym typeface="Roboto Condensed Light"/>
              </a:rPr>
              <a:t>CSUN FSAE 2018 - 2019</a:t>
            </a:r>
            <a:endParaRPr b="0" i="0" sz="1800" u="none" cap="none" strike="noStrike">
              <a:solidFill>
                <a:srgbClr val="FFFFFF"/>
              </a:solidFill>
              <a:latin typeface="Roboto Condensed Light"/>
              <a:ea typeface="Roboto Condensed Light"/>
              <a:cs typeface="Roboto Condensed Light"/>
              <a:sym typeface="Roboto Condensed Light"/>
            </a:endParaRPr>
          </a:p>
        </p:txBody>
      </p:sp>
      <p:pic>
        <p:nvPicPr>
          <p:cNvPr id="166" name="Google Shape;166;p11"/>
          <p:cNvPicPr preferRelativeResize="0"/>
          <p:nvPr/>
        </p:nvPicPr>
        <p:blipFill rotWithShape="1">
          <a:blip r:embed="rId4">
            <a:alphaModFix/>
          </a:blip>
          <a:srcRect b="0" l="5168" r="0" t="0"/>
          <a:stretch/>
        </p:blipFill>
        <p:spPr>
          <a:xfrm>
            <a:off x="6509400" y="2421375"/>
            <a:ext cx="2532200" cy="2002601"/>
          </a:xfrm>
          <a:prstGeom prst="rect">
            <a:avLst/>
          </a:prstGeom>
          <a:noFill/>
          <a:ln>
            <a:noFill/>
          </a:ln>
          <a:effectLst>
            <a:outerShdw blurRad="57150" rotWithShape="0" algn="bl" dir="5400000" dist="19050">
              <a:srgbClr val="000000">
                <a:alpha val="4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20"/>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System Improvements</a:t>
            </a:r>
            <a:endParaRPr/>
          </a:p>
        </p:txBody>
      </p:sp>
      <p:sp>
        <p:nvSpPr>
          <p:cNvPr id="366" name="Google Shape;366;p20"/>
          <p:cNvSpPr txBox="1"/>
          <p:nvPr>
            <p:ph idx="2" type="body"/>
          </p:nvPr>
        </p:nvSpPr>
        <p:spPr>
          <a:xfrm>
            <a:off x="814275" y="1555375"/>
            <a:ext cx="6412500" cy="3252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400">
                <a:solidFill>
                  <a:srgbClr val="222222"/>
                </a:solidFill>
                <a:highlight>
                  <a:srgbClr val="FFFFFF"/>
                </a:highlight>
                <a:latin typeface="Roboto Condensed"/>
                <a:ea typeface="Roboto Condensed"/>
                <a:cs typeface="Roboto Condensed"/>
                <a:sym typeface="Roboto Condensed"/>
              </a:rPr>
              <a:t>Easy</a:t>
            </a:r>
            <a:endParaRPr sz="1400">
              <a:solidFill>
                <a:srgbClr val="222222"/>
              </a:solidFill>
              <a:highlight>
                <a:srgbClr val="FFFFFF"/>
              </a:highlight>
              <a:latin typeface="Roboto Condensed"/>
              <a:ea typeface="Roboto Condensed"/>
              <a:cs typeface="Roboto Condensed"/>
              <a:sym typeface="Roboto Condensed"/>
            </a:endParaRPr>
          </a:p>
          <a:p>
            <a:pPr indent="-317500" lvl="0" marL="457200" rtl="0" algn="l">
              <a:lnSpc>
                <a:spcPct val="100000"/>
              </a:lnSpc>
              <a:spcBef>
                <a:spcPts val="0"/>
              </a:spcBef>
              <a:spcAft>
                <a:spcPts val="0"/>
              </a:spcAft>
              <a:buClr>
                <a:srgbClr val="222222"/>
              </a:buClr>
              <a:buSzPts val="1400"/>
              <a:buFont typeface="Roboto Condensed"/>
              <a:buChar char="▰"/>
            </a:pPr>
            <a:r>
              <a:rPr lang="en" sz="1400">
                <a:solidFill>
                  <a:srgbClr val="222222"/>
                </a:solidFill>
                <a:highlight>
                  <a:srgbClr val="FFFFFF"/>
                </a:highlight>
                <a:latin typeface="Roboto Condensed"/>
                <a:ea typeface="Roboto Condensed"/>
                <a:cs typeface="Roboto Condensed"/>
                <a:sym typeface="Roboto Condensed"/>
              </a:rPr>
              <a:t>Statistical analysis software suite</a:t>
            </a:r>
            <a:endParaRPr sz="1400">
              <a:solidFill>
                <a:srgbClr val="222222"/>
              </a:solidFill>
              <a:highlight>
                <a:srgbClr val="FFFFFF"/>
              </a:highlight>
              <a:latin typeface="Roboto Condensed"/>
              <a:ea typeface="Roboto Condensed"/>
              <a:cs typeface="Roboto Condensed"/>
              <a:sym typeface="Roboto Condensed"/>
            </a:endParaRPr>
          </a:p>
          <a:p>
            <a:pPr indent="-317500" lvl="0" marL="457200" rtl="0" algn="l">
              <a:lnSpc>
                <a:spcPct val="100000"/>
              </a:lnSpc>
              <a:spcBef>
                <a:spcPts val="0"/>
              </a:spcBef>
              <a:spcAft>
                <a:spcPts val="0"/>
              </a:spcAft>
              <a:buClr>
                <a:srgbClr val="222222"/>
              </a:buClr>
              <a:buSzPts val="1400"/>
              <a:buFont typeface="Roboto Condensed"/>
              <a:buChar char="▰"/>
            </a:pPr>
            <a:r>
              <a:rPr lang="en" sz="1400">
                <a:solidFill>
                  <a:srgbClr val="222222"/>
                </a:solidFill>
                <a:highlight>
                  <a:srgbClr val="FFFFFF"/>
                </a:highlight>
                <a:latin typeface="Roboto Condensed"/>
                <a:ea typeface="Roboto Condensed"/>
                <a:cs typeface="Roboto Condensed"/>
                <a:sym typeface="Roboto Condensed"/>
              </a:rPr>
              <a:t>Car modifications</a:t>
            </a:r>
            <a:endParaRPr sz="1400">
              <a:solidFill>
                <a:srgbClr val="222222"/>
              </a:solidFill>
              <a:highlight>
                <a:srgbClr val="FFFFFF"/>
              </a:highlight>
              <a:latin typeface="Roboto Condensed"/>
              <a:ea typeface="Roboto Condensed"/>
              <a:cs typeface="Roboto Condensed"/>
              <a:sym typeface="Roboto Condensed"/>
            </a:endParaRPr>
          </a:p>
          <a:p>
            <a:pPr indent="-317500" lvl="0" marL="457200" rtl="0" algn="l">
              <a:lnSpc>
                <a:spcPct val="100000"/>
              </a:lnSpc>
              <a:spcBef>
                <a:spcPts val="0"/>
              </a:spcBef>
              <a:spcAft>
                <a:spcPts val="0"/>
              </a:spcAft>
              <a:buClr>
                <a:srgbClr val="222222"/>
              </a:buClr>
              <a:buSzPts val="1400"/>
              <a:buFont typeface="Roboto Condensed"/>
              <a:buChar char="▰"/>
            </a:pPr>
            <a:r>
              <a:rPr lang="en" sz="1400">
                <a:solidFill>
                  <a:srgbClr val="222222"/>
                </a:solidFill>
                <a:highlight>
                  <a:srgbClr val="FFFFFF"/>
                </a:highlight>
                <a:latin typeface="Roboto Condensed"/>
                <a:ea typeface="Roboto Condensed"/>
                <a:cs typeface="Roboto Condensed"/>
                <a:sym typeface="Roboto Condensed"/>
              </a:rPr>
              <a:t>GPS </a:t>
            </a:r>
            <a:endParaRPr sz="1400">
              <a:solidFill>
                <a:srgbClr val="222222"/>
              </a:solidFill>
              <a:highlight>
                <a:srgbClr val="FFFFFF"/>
              </a:highlight>
              <a:latin typeface="Roboto Condensed"/>
              <a:ea typeface="Roboto Condensed"/>
              <a:cs typeface="Roboto Condensed"/>
              <a:sym typeface="Roboto Condensed"/>
            </a:endParaRPr>
          </a:p>
          <a:p>
            <a:pPr indent="-317500" lvl="0" marL="457200" rtl="0" algn="l">
              <a:lnSpc>
                <a:spcPct val="115000"/>
              </a:lnSpc>
              <a:spcBef>
                <a:spcPts val="0"/>
              </a:spcBef>
              <a:spcAft>
                <a:spcPts val="0"/>
              </a:spcAft>
              <a:buClr>
                <a:srgbClr val="222222"/>
              </a:buClr>
              <a:buSzPts val="1400"/>
              <a:buFont typeface="Roboto Condensed"/>
              <a:buChar char="▰"/>
            </a:pPr>
            <a:r>
              <a:rPr lang="en" sz="1400">
                <a:solidFill>
                  <a:schemeClr val="dk1"/>
                </a:solidFill>
                <a:latin typeface="Roboto Condensed"/>
                <a:ea typeface="Roboto Condensed"/>
                <a:cs typeface="Roboto Condensed"/>
                <a:sym typeface="Roboto Condensed"/>
              </a:rPr>
              <a:t>Driver camera </a:t>
            </a:r>
            <a:endParaRPr sz="1400">
              <a:solidFill>
                <a:srgbClr val="222222"/>
              </a:solidFill>
              <a:highlight>
                <a:srgbClr val="FFFFFF"/>
              </a:highlight>
              <a:latin typeface="Roboto Condensed"/>
              <a:ea typeface="Roboto Condensed"/>
              <a:cs typeface="Roboto Condensed"/>
              <a:sym typeface="Roboto Condensed"/>
            </a:endParaRPr>
          </a:p>
          <a:p>
            <a:pPr indent="0" lvl="0" marL="0" rtl="0" algn="l">
              <a:lnSpc>
                <a:spcPct val="100000"/>
              </a:lnSpc>
              <a:spcBef>
                <a:spcPts val="0"/>
              </a:spcBef>
              <a:spcAft>
                <a:spcPts val="0"/>
              </a:spcAft>
              <a:buSzPts val="2000"/>
              <a:buNone/>
            </a:pPr>
            <a:r>
              <a:t/>
            </a:r>
            <a:endParaRPr sz="1400">
              <a:solidFill>
                <a:srgbClr val="222222"/>
              </a:solidFill>
              <a:highlight>
                <a:srgbClr val="FFFFFF"/>
              </a:highlight>
              <a:latin typeface="Roboto Condensed"/>
              <a:ea typeface="Roboto Condensed"/>
              <a:cs typeface="Roboto Condensed"/>
              <a:sym typeface="Roboto Condensed"/>
            </a:endParaRPr>
          </a:p>
          <a:p>
            <a:pPr indent="0" lvl="0" marL="0" rtl="0" algn="l">
              <a:lnSpc>
                <a:spcPct val="100000"/>
              </a:lnSpc>
              <a:spcBef>
                <a:spcPts val="0"/>
              </a:spcBef>
              <a:spcAft>
                <a:spcPts val="0"/>
              </a:spcAft>
              <a:buSzPts val="2000"/>
              <a:buNone/>
            </a:pPr>
            <a:r>
              <a:rPr lang="en" sz="1400">
                <a:solidFill>
                  <a:srgbClr val="222222"/>
                </a:solidFill>
                <a:highlight>
                  <a:srgbClr val="FFFFFF"/>
                </a:highlight>
                <a:latin typeface="Roboto Condensed"/>
                <a:ea typeface="Roboto Condensed"/>
                <a:cs typeface="Roboto Condensed"/>
                <a:sym typeface="Roboto Condensed"/>
              </a:rPr>
              <a:t>Medium</a:t>
            </a:r>
            <a:endParaRPr sz="1400">
              <a:solidFill>
                <a:schemeClr val="dk1"/>
              </a:solidFill>
              <a:latin typeface="Roboto Condensed"/>
              <a:ea typeface="Roboto Condensed"/>
              <a:cs typeface="Roboto Condensed"/>
              <a:sym typeface="Roboto Condensed"/>
            </a:endParaRPr>
          </a:p>
          <a:p>
            <a:pPr indent="-317500" lvl="0" marL="457200" rtl="0" algn="l">
              <a:lnSpc>
                <a:spcPct val="115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Optimum lap integration</a:t>
            </a:r>
            <a:endParaRPr sz="1400">
              <a:solidFill>
                <a:schemeClr val="dk1"/>
              </a:solidFill>
              <a:latin typeface="Roboto Condensed"/>
              <a:ea typeface="Roboto Condensed"/>
              <a:cs typeface="Roboto Condensed"/>
              <a:sym typeface="Roboto Condensed"/>
            </a:endParaRPr>
          </a:p>
          <a:p>
            <a:pPr indent="-317500" lvl="0" marL="457200" rtl="0" algn="l">
              <a:lnSpc>
                <a:spcPct val="115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Matlab + Simulink integration</a:t>
            </a:r>
            <a:endParaRPr sz="1400">
              <a:solidFill>
                <a:schemeClr val="dk1"/>
              </a:solidFill>
              <a:latin typeface="Roboto Condensed"/>
              <a:ea typeface="Roboto Condensed"/>
              <a:cs typeface="Roboto Condensed"/>
              <a:sym typeface="Roboto Condensed"/>
            </a:endParaRPr>
          </a:p>
          <a:p>
            <a:pPr indent="0" lvl="0" marL="0" rtl="0" algn="l">
              <a:lnSpc>
                <a:spcPct val="115000"/>
              </a:lnSpc>
              <a:spcBef>
                <a:spcPts val="0"/>
              </a:spcBef>
              <a:spcAft>
                <a:spcPts val="0"/>
              </a:spcAft>
              <a:buSzPts val="2000"/>
              <a:buNone/>
            </a:pPr>
            <a:r>
              <a:t/>
            </a:r>
            <a:endParaRPr sz="1400">
              <a:solidFill>
                <a:schemeClr val="dk1"/>
              </a:solidFill>
              <a:latin typeface="Roboto Condensed"/>
              <a:ea typeface="Roboto Condensed"/>
              <a:cs typeface="Roboto Condensed"/>
              <a:sym typeface="Roboto Condensed"/>
            </a:endParaRPr>
          </a:p>
          <a:p>
            <a:pPr indent="0" lvl="0" marL="0" rtl="0" algn="l">
              <a:lnSpc>
                <a:spcPct val="115000"/>
              </a:lnSpc>
              <a:spcBef>
                <a:spcPts val="0"/>
              </a:spcBef>
              <a:spcAft>
                <a:spcPts val="0"/>
              </a:spcAft>
              <a:buSzPts val="2000"/>
              <a:buNone/>
            </a:pPr>
            <a:r>
              <a:rPr lang="en" sz="1400">
                <a:solidFill>
                  <a:schemeClr val="dk1"/>
                </a:solidFill>
                <a:latin typeface="Roboto Condensed"/>
                <a:ea typeface="Roboto Condensed"/>
                <a:cs typeface="Roboto Condensed"/>
                <a:sym typeface="Roboto Condensed"/>
              </a:rPr>
              <a:t>Advanced</a:t>
            </a:r>
            <a:endParaRPr sz="1400">
              <a:solidFill>
                <a:schemeClr val="dk1"/>
              </a:solidFill>
              <a:latin typeface="Roboto Condensed"/>
              <a:ea typeface="Roboto Condensed"/>
              <a:cs typeface="Roboto Condensed"/>
              <a:sym typeface="Roboto Condensed"/>
            </a:endParaRPr>
          </a:p>
          <a:p>
            <a:pPr indent="-317500" lvl="0" marL="457200" rtl="0" algn="l">
              <a:lnSpc>
                <a:spcPct val="115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Machine learning</a:t>
            </a:r>
            <a:endParaRPr sz="1400">
              <a:solidFill>
                <a:schemeClr val="dk1"/>
              </a:solidFill>
              <a:latin typeface="Roboto Condensed"/>
              <a:ea typeface="Roboto Condensed"/>
              <a:cs typeface="Roboto Condensed"/>
              <a:sym typeface="Roboto Condensed"/>
            </a:endParaRPr>
          </a:p>
          <a:p>
            <a:pPr indent="-317500" lvl="1" marL="914400" rtl="0" algn="l">
              <a:lnSpc>
                <a:spcPct val="115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Active aerodynamics</a:t>
            </a:r>
            <a:endParaRPr sz="1400">
              <a:solidFill>
                <a:schemeClr val="dk1"/>
              </a:solidFill>
              <a:latin typeface="Roboto Condensed"/>
              <a:ea typeface="Roboto Condensed"/>
              <a:cs typeface="Roboto Condensed"/>
              <a:sym typeface="Roboto Condensed"/>
            </a:endParaRPr>
          </a:p>
          <a:p>
            <a:pPr indent="-317500" lvl="1" marL="914400" rtl="0" algn="l">
              <a:lnSpc>
                <a:spcPct val="115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Data mining</a:t>
            </a:r>
            <a:endParaRPr sz="1400">
              <a:solidFill>
                <a:srgbClr val="222222"/>
              </a:solidFill>
              <a:highlight>
                <a:srgbClr val="FFFFFF"/>
              </a:highlight>
              <a:latin typeface="Roboto Condensed"/>
              <a:ea typeface="Roboto Condensed"/>
              <a:cs typeface="Roboto Condensed"/>
              <a:sym typeface="Roboto Condensed"/>
            </a:endParaRPr>
          </a:p>
        </p:txBody>
      </p:sp>
      <p:grpSp>
        <p:nvGrpSpPr>
          <p:cNvPr id="367" name="Google Shape;367;p20"/>
          <p:cNvGrpSpPr/>
          <p:nvPr/>
        </p:nvGrpSpPr>
        <p:grpSpPr>
          <a:xfrm>
            <a:off x="293683" y="574116"/>
            <a:ext cx="309041" cy="403123"/>
            <a:chOff x="590250" y="244200"/>
            <a:chExt cx="407975" cy="532175"/>
          </a:xfrm>
        </p:grpSpPr>
        <p:sp>
          <p:nvSpPr>
            <p:cNvPr id="368" name="Google Shape;368;p20"/>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0"/>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0"/>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0"/>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0"/>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0"/>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0"/>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0"/>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0"/>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0"/>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0"/>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0"/>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0"/>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0"/>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82" name="Google Shape;382;p20"/>
          <p:cNvCxnSpPr/>
          <p:nvPr/>
        </p:nvCxnSpPr>
        <p:spPr>
          <a:xfrm>
            <a:off x="6189401" y="4136400"/>
            <a:ext cx="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21"/>
          <p:cNvSpPr txBox="1"/>
          <p:nvPr>
            <p:ph type="ctrTitle"/>
          </p:nvPr>
        </p:nvSpPr>
        <p:spPr>
          <a:xfrm>
            <a:off x="463525" y="2871148"/>
            <a:ext cx="40944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Embedded Systems</a:t>
            </a:r>
            <a:endParaRPr/>
          </a:p>
        </p:txBody>
      </p:sp>
      <p:sp>
        <p:nvSpPr>
          <p:cNvPr id="388" name="Google Shape;388;p21"/>
          <p:cNvSpPr txBox="1"/>
          <p:nvPr>
            <p:ph idx="1" type="subTitle"/>
          </p:nvPr>
        </p:nvSpPr>
        <p:spPr>
          <a:xfrm>
            <a:off x="463525" y="3975449"/>
            <a:ext cx="40944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SzPts val="2000"/>
              <a:buNone/>
            </a:pPr>
            <a:r>
              <a:rPr lang="en"/>
              <a:t>Data Acquisition + Data Transmission</a:t>
            </a:r>
            <a:endParaRPr/>
          </a:p>
        </p:txBody>
      </p:sp>
      <p:grpSp>
        <p:nvGrpSpPr>
          <p:cNvPr id="389" name="Google Shape;389;p21"/>
          <p:cNvGrpSpPr/>
          <p:nvPr/>
        </p:nvGrpSpPr>
        <p:grpSpPr>
          <a:xfrm>
            <a:off x="550185" y="754151"/>
            <a:ext cx="1838689" cy="1644563"/>
            <a:chOff x="5268225" y="4341925"/>
            <a:chExt cx="468850" cy="387275"/>
          </a:xfrm>
        </p:grpSpPr>
        <p:sp>
          <p:nvSpPr>
            <p:cNvPr id="390" name="Google Shape;390;p21"/>
            <p:cNvSpPr/>
            <p:nvPr/>
          </p:nvSpPr>
          <p:spPr>
            <a:xfrm>
              <a:off x="5652425" y="4676800"/>
              <a:ext cx="65775" cy="52400"/>
            </a:xfrm>
            <a:custGeom>
              <a:rect b="b" l="l" r="r" t="t"/>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cap="rnd" cmpd="sng" w="38100">
              <a:solidFill>
                <a:srgbClr val="D00D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1"/>
            <p:cNvSpPr/>
            <p:nvPr/>
          </p:nvSpPr>
          <p:spPr>
            <a:xfrm>
              <a:off x="5287100" y="4676800"/>
              <a:ext cx="65775" cy="52400"/>
            </a:xfrm>
            <a:custGeom>
              <a:rect b="b" l="l" r="r" t="t"/>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cap="rnd" cmpd="sng" w="38100">
              <a:solidFill>
                <a:srgbClr val="D00D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1"/>
            <p:cNvSpPr/>
            <p:nvPr/>
          </p:nvSpPr>
          <p:spPr>
            <a:xfrm>
              <a:off x="5268225" y="4341925"/>
              <a:ext cx="468850" cy="333075"/>
            </a:xfrm>
            <a:custGeom>
              <a:rect b="b" l="l" r="r" t="t"/>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cap="rnd" cmpd="sng" w="38100">
              <a:solidFill>
                <a:srgbClr val="D00D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1"/>
            <p:cNvSpPr/>
            <p:nvPr/>
          </p:nvSpPr>
          <p:spPr>
            <a:xfrm>
              <a:off x="5351025" y="4375400"/>
              <a:ext cx="303250" cy="149825"/>
            </a:xfrm>
            <a:custGeom>
              <a:rect b="b" l="l" r="r" t="t"/>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cap="rnd" cmpd="sng" w="38100">
              <a:solidFill>
                <a:srgbClr val="D00D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1"/>
            <p:cNvSpPr/>
            <p:nvPr/>
          </p:nvSpPr>
          <p:spPr>
            <a:xfrm>
              <a:off x="5326675" y="4569025"/>
              <a:ext cx="81000" cy="65175"/>
            </a:xfrm>
            <a:custGeom>
              <a:rect b="b" l="l" r="r" t="t"/>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cap="rnd" cmpd="sng" w="38100">
              <a:solidFill>
                <a:srgbClr val="D00D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1"/>
            <p:cNvSpPr/>
            <p:nvPr/>
          </p:nvSpPr>
          <p:spPr>
            <a:xfrm>
              <a:off x="5447225" y="4615925"/>
              <a:ext cx="110850" cy="25"/>
            </a:xfrm>
            <a:custGeom>
              <a:rect b="b" l="l" r="r" t="t"/>
              <a:pathLst>
                <a:path extrusionOk="0" fill="none" h="1" w="4434">
                  <a:moveTo>
                    <a:pt x="1" y="0"/>
                  </a:moveTo>
                  <a:lnTo>
                    <a:pt x="4434" y="0"/>
                  </a:lnTo>
                </a:path>
              </a:pathLst>
            </a:custGeom>
            <a:noFill/>
            <a:ln cap="rnd" cmpd="sng" w="38100">
              <a:solidFill>
                <a:srgbClr val="D00D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1"/>
            <p:cNvSpPr/>
            <p:nvPr/>
          </p:nvSpPr>
          <p:spPr>
            <a:xfrm>
              <a:off x="5439925" y="4589125"/>
              <a:ext cx="125450" cy="25"/>
            </a:xfrm>
            <a:custGeom>
              <a:rect b="b" l="l" r="r" t="t"/>
              <a:pathLst>
                <a:path extrusionOk="0" fill="none" h="1" w="5018">
                  <a:moveTo>
                    <a:pt x="1" y="0"/>
                  </a:moveTo>
                  <a:lnTo>
                    <a:pt x="5018" y="0"/>
                  </a:lnTo>
                </a:path>
              </a:pathLst>
            </a:custGeom>
            <a:noFill/>
            <a:ln cap="rnd" cmpd="sng" w="38100">
              <a:solidFill>
                <a:srgbClr val="D00D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1"/>
            <p:cNvSpPr/>
            <p:nvPr/>
          </p:nvSpPr>
          <p:spPr>
            <a:xfrm>
              <a:off x="5597625" y="4569025"/>
              <a:ext cx="81000" cy="65175"/>
            </a:xfrm>
            <a:custGeom>
              <a:rect b="b" l="l" r="r" t="t"/>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cap="rnd" cmpd="sng" w="38100">
              <a:solidFill>
                <a:srgbClr val="D00D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22"/>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Requirements</a:t>
            </a:r>
            <a:endParaRPr/>
          </a:p>
        </p:txBody>
      </p:sp>
      <p:sp>
        <p:nvSpPr>
          <p:cNvPr id="403" name="Google Shape;403;p22"/>
          <p:cNvSpPr txBox="1"/>
          <p:nvPr>
            <p:ph idx="1" type="body"/>
          </p:nvPr>
        </p:nvSpPr>
        <p:spPr>
          <a:xfrm>
            <a:off x="814275" y="1089125"/>
            <a:ext cx="6664800" cy="3418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a:p>
            <a:pPr indent="-368300" lvl="0" marL="457200" rtl="0" algn="l">
              <a:lnSpc>
                <a:spcPct val="115000"/>
              </a:lnSpc>
              <a:spcBef>
                <a:spcPts val="1000"/>
              </a:spcBef>
              <a:spcAft>
                <a:spcPts val="0"/>
              </a:spcAft>
              <a:buClr>
                <a:srgbClr val="C7D3E6"/>
              </a:buClr>
              <a:buSzPts val="2200"/>
              <a:buChar char="▰"/>
            </a:pPr>
            <a:r>
              <a:rPr lang="en" sz="2200"/>
              <a:t>Accurately and precisely measure physical conditions in real time</a:t>
            </a:r>
            <a:endParaRPr sz="2200"/>
          </a:p>
          <a:p>
            <a:pPr indent="-368300" lvl="0" marL="457200" rtl="0" algn="l">
              <a:lnSpc>
                <a:spcPct val="115000"/>
              </a:lnSpc>
              <a:spcBef>
                <a:spcPts val="0"/>
              </a:spcBef>
              <a:spcAft>
                <a:spcPts val="0"/>
              </a:spcAft>
              <a:buClr>
                <a:srgbClr val="C7D3E6"/>
              </a:buClr>
              <a:buSzPts val="2200"/>
              <a:buChar char="▰"/>
            </a:pPr>
            <a:r>
              <a:rPr lang="en" sz="2200"/>
              <a:t>Communicate with the on board ECU’s (Electronic control unit)</a:t>
            </a:r>
            <a:endParaRPr sz="2200"/>
          </a:p>
          <a:p>
            <a:pPr indent="-368300" lvl="0" marL="457200" rtl="0" algn="l">
              <a:lnSpc>
                <a:spcPct val="115000"/>
              </a:lnSpc>
              <a:spcBef>
                <a:spcPts val="0"/>
              </a:spcBef>
              <a:spcAft>
                <a:spcPts val="0"/>
              </a:spcAft>
              <a:buClr>
                <a:srgbClr val="C7D3E6"/>
              </a:buClr>
              <a:buSzPts val="2200"/>
              <a:buChar char="▰"/>
            </a:pPr>
            <a:r>
              <a:rPr lang="en" sz="2200"/>
              <a:t>Transmit data in real time for analysis and visualization </a:t>
            </a:r>
            <a:endParaRPr sz="2200"/>
          </a:p>
          <a:p>
            <a:pPr indent="-368300" lvl="0" marL="457200" rtl="0" algn="l">
              <a:lnSpc>
                <a:spcPct val="100000"/>
              </a:lnSpc>
              <a:spcBef>
                <a:spcPts val="0"/>
              </a:spcBef>
              <a:spcAft>
                <a:spcPts val="1000"/>
              </a:spcAft>
              <a:buClr>
                <a:srgbClr val="C7D3E6"/>
              </a:buClr>
              <a:buSzPts val="2200"/>
              <a:buChar char="▰"/>
            </a:pPr>
            <a:r>
              <a:rPr lang="en" sz="2200"/>
              <a:t>Traction Control</a:t>
            </a:r>
            <a:endParaRPr sz="2200"/>
          </a:p>
        </p:txBody>
      </p:sp>
      <p:grpSp>
        <p:nvGrpSpPr>
          <p:cNvPr id="404" name="Google Shape;404;p22"/>
          <p:cNvGrpSpPr/>
          <p:nvPr/>
        </p:nvGrpSpPr>
        <p:grpSpPr>
          <a:xfrm>
            <a:off x="282216" y="590918"/>
            <a:ext cx="369505" cy="369505"/>
            <a:chOff x="2594050" y="1631825"/>
            <a:chExt cx="439625" cy="439625"/>
          </a:xfrm>
        </p:grpSpPr>
        <p:sp>
          <p:nvSpPr>
            <p:cNvPr id="405" name="Google Shape;405;p22"/>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2"/>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2"/>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2"/>
            <p:cNvSpPr/>
            <p:nvPr/>
          </p:nvSpPr>
          <p:spPr>
            <a:xfrm>
              <a:off x="2801675" y="1740825"/>
              <a:ext cx="49950" cy="49950"/>
            </a:xfrm>
            <a:custGeom>
              <a:rect b="b" l="l" r="r" t="t"/>
              <a:pathLst>
                <a:path extrusionOk="0" fill="none" h="1998" w="1998">
                  <a:moveTo>
                    <a:pt x="1" y="1997"/>
                  </a:moveTo>
                  <a:lnTo>
                    <a:pt x="199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23"/>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Hardware</a:t>
            </a:r>
            <a:endParaRPr/>
          </a:p>
        </p:txBody>
      </p:sp>
      <p:grpSp>
        <p:nvGrpSpPr>
          <p:cNvPr id="414" name="Google Shape;414;p23"/>
          <p:cNvGrpSpPr/>
          <p:nvPr/>
        </p:nvGrpSpPr>
        <p:grpSpPr>
          <a:xfrm>
            <a:off x="293683" y="574116"/>
            <a:ext cx="309041" cy="403123"/>
            <a:chOff x="590250" y="244200"/>
            <a:chExt cx="407975" cy="532175"/>
          </a:xfrm>
        </p:grpSpPr>
        <p:sp>
          <p:nvSpPr>
            <p:cNvPr id="415" name="Google Shape;415;p23"/>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3"/>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3"/>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3"/>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3"/>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3"/>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3"/>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3"/>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3"/>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3"/>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3"/>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3"/>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3"/>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3"/>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aphicFrame>
        <p:nvGraphicFramePr>
          <p:cNvPr id="429" name="Google Shape;429;p23"/>
          <p:cNvGraphicFramePr/>
          <p:nvPr/>
        </p:nvGraphicFramePr>
        <p:xfrm>
          <a:off x="557500" y="1455200"/>
          <a:ext cx="3000000" cy="3000000"/>
        </p:xfrm>
        <a:graphic>
          <a:graphicData uri="http://schemas.openxmlformats.org/drawingml/2006/table">
            <a:tbl>
              <a:tblPr>
                <a:noFill/>
                <a:tableStyleId>{67C9A671-14B7-4713-AA98-D722C7A8F7DA}</a:tableStyleId>
              </a:tblPr>
              <a:tblGrid>
                <a:gridCol w="3969800"/>
                <a:gridCol w="4059200"/>
              </a:tblGrid>
              <a:tr h="538950">
                <a:tc>
                  <a:txBody>
                    <a:bodyPr>
                      <a:noAutofit/>
                    </a:bodyPr>
                    <a:lstStyle/>
                    <a:p>
                      <a:pPr indent="0" lvl="0" marL="0" marR="0" rtl="0" algn="l">
                        <a:lnSpc>
                          <a:spcPct val="100000"/>
                        </a:lnSpc>
                        <a:spcBef>
                          <a:spcPts val="0"/>
                        </a:spcBef>
                        <a:spcAft>
                          <a:spcPts val="0"/>
                        </a:spcAft>
                        <a:buClr>
                          <a:srgbClr val="000000"/>
                        </a:buClr>
                        <a:buSzPts val="2000"/>
                        <a:buFont typeface="Arial"/>
                        <a:buNone/>
                      </a:pPr>
                      <a:r>
                        <a:rPr lang="en" sz="2000" u="none" cap="none" strike="noStrike">
                          <a:solidFill>
                            <a:srgbClr val="263248"/>
                          </a:solidFill>
                          <a:latin typeface="Roboto Condensed Light"/>
                          <a:ea typeface="Roboto Condensed Light"/>
                          <a:cs typeface="Roboto Condensed Light"/>
                          <a:sym typeface="Roboto Condensed Light"/>
                        </a:rPr>
                        <a:t>Development Board</a:t>
                      </a:r>
                      <a:endParaRPr sz="2000" u="none" cap="none" strike="noStrike">
                        <a:solidFill>
                          <a:srgbClr val="263248"/>
                        </a:solidFill>
                        <a:latin typeface="Roboto Condensed Light"/>
                        <a:ea typeface="Roboto Condensed Light"/>
                        <a:cs typeface="Roboto Condensed Light"/>
                        <a:sym typeface="Roboto Condensed Light"/>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2000"/>
                        <a:buFont typeface="Arial"/>
                        <a:buNone/>
                      </a:pPr>
                      <a:r>
                        <a:rPr lang="en" sz="2000" u="none" cap="none" strike="noStrike">
                          <a:solidFill>
                            <a:srgbClr val="263248"/>
                          </a:solidFill>
                          <a:latin typeface="Roboto Condensed Light"/>
                          <a:ea typeface="Roboto Condensed Light"/>
                          <a:cs typeface="Roboto Condensed Light"/>
                          <a:sym typeface="Roboto Condensed Light"/>
                        </a:rPr>
                        <a:t>Nvidia Jetson Tx2</a:t>
                      </a:r>
                      <a:endParaRPr sz="2000" u="none" cap="none" strike="noStrike">
                        <a:solidFill>
                          <a:srgbClr val="263248"/>
                        </a:solidFill>
                        <a:latin typeface="Roboto Condensed Light"/>
                        <a:ea typeface="Roboto Condensed Light"/>
                        <a:cs typeface="Roboto Condensed Light"/>
                        <a:sym typeface="Roboto Condensed Light"/>
                      </a:endParaRPr>
                    </a:p>
                  </a:txBody>
                  <a:tcPr marT="91425" marB="91425" marR="91425" marL="91425"/>
                </a:tc>
              </a:tr>
              <a:tr h="826775">
                <a:tc>
                  <a:txBody>
                    <a:bodyPr>
                      <a:noAutofit/>
                    </a:bodyPr>
                    <a:lstStyle/>
                    <a:p>
                      <a:pPr indent="0" lvl="0" marL="0" marR="0" rtl="0" algn="l">
                        <a:lnSpc>
                          <a:spcPct val="100000"/>
                        </a:lnSpc>
                        <a:spcBef>
                          <a:spcPts val="0"/>
                        </a:spcBef>
                        <a:spcAft>
                          <a:spcPts val="0"/>
                        </a:spcAft>
                        <a:buClr>
                          <a:srgbClr val="000000"/>
                        </a:buClr>
                        <a:buSzPts val="2000"/>
                        <a:buFont typeface="Arial"/>
                        <a:buNone/>
                      </a:pPr>
                      <a:r>
                        <a:rPr lang="en" sz="2000" u="none" cap="none" strike="noStrike">
                          <a:solidFill>
                            <a:srgbClr val="263248"/>
                          </a:solidFill>
                          <a:latin typeface="Roboto Condensed Light"/>
                          <a:ea typeface="Roboto Condensed Light"/>
                          <a:cs typeface="Roboto Condensed Light"/>
                          <a:sym typeface="Roboto Condensed Light"/>
                        </a:rPr>
                        <a:t>Data Acquisition System</a:t>
                      </a:r>
                      <a:endParaRPr sz="2000" u="none" cap="none" strike="noStrike">
                        <a:solidFill>
                          <a:srgbClr val="263248"/>
                        </a:solidFill>
                        <a:latin typeface="Roboto Condensed Light"/>
                        <a:ea typeface="Roboto Condensed Light"/>
                        <a:cs typeface="Roboto Condensed Light"/>
                        <a:sym typeface="Roboto Condensed Light"/>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2000"/>
                        <a:buFont typeface="Arial"/>
                        <a:buNone/>
                      </a:pPr>
                      <a:r>
                        <a:rPr lang="en" sz="2000" u="none" cap="none" strike="noStrike">
                          <a:solidFill>
                            <a:srgbClr val="263248"/>
                          </a:solidFill>
                          <a:latin typeface="Roboto Condensed Light"/>
                          <a:ea typeface="Roboto Condensed Light"/>
                          <a:cs typeface="Roboto Condensed Light"/>
                          <a:sym typeface="Roboto Condensed Light"/>
                        </a:rPr>
                        <a:t>NI DAQ</a:t>
                      </a:r>
                      <a:br>
                        <a:rPr lang="en" sz="2000" u="none" cap="none" strike="noStrike">
                          <a:solidFill>
                            <a:srgbClr val="263248"/>
                          </a:solidFill>
                          <a:latin typeface="Roboto Condensed Light"/>
                          <a:ea typeface="Roboto Condensed Light"/>
                          <a:cs typeface="Roboto Condensed Light"/>
                          <a:sym typeface="Roboto Condensed Light"/>
                        </a:rPr>
                      </a:br>
                      <a:r>
                        <a:rPr lang="en" sz="2000" u="none" cap="none" strike="noStrike">
                          <a:solidFill>
                            <a:srgbClr val="263248"/>
                          </a:solidFill>
                          <a:latin typeface="Roboto Condensed Light"/>
                          <a:ea typeface="Roboto Condensed Light"/>
                          <a:cs typeface="Roboto Condensed Light"/>
                          <a:sym typeface="Roboto Condensed Light"/>
                        </a:rPr>
                        <a:t>PCI-6220 + SH68-68-EP + BNC 2111</a:t>
                      </a:r>
                      <a:endParaRPr sz="2000" u="none" cap="none" strike="noStrike">
                        <a:solidFill>
                          <a:srgbClr val="263248"/>
                        </a:solidFill>
                        <a:latin typeface="Roboto Condensed Light"/>
                        <a:ea typeface="Roboto Condensed Light"/>
                        <a:cs typeface="Roboto Condensed Light"/>
                        <a:sym typeface="Roboto Condensed Light"/>
                      </a:endParaRPr>
                    </a:p>
                  </a:txBody>
                  <a:tcPr marT="91425" marB="91425" marR="91425" marL="91425"/>
                </a:tc>
              </a:tr>
              <a:tr h="538950">
                <a:tc>
                  <a:txBody>
                    <a:bodyPr>
                      <a:noAutofit/>
                    </a:bodyPr>
                    <a:lstStyle/>
                    <a:p>
                      <a:pPr indent="0" lvl="0" marL="0" marR="0" rtl="0" algn="l">
                        <a:lnSpc>
                          <a:spcPct val="100000"/>
                        </a:lnSpc>
                        <a:spcBef>
                          <a:spcPts val="0"/>
                        </a:spcBef>
                        <a:spcAft>
                          <a:spcPts val="0"/>
                        </a:spcAft>
                        <a:buClr>
                          <a:srgbClr val="000000"/>
                        </a:buClr>
                        <a:buSzPts val="2000"/>
                        <a:buFont typeface="Arial"/>
                        <a:buNone/>
                      </a:pPr>
                      <a:r>
                        <a:rPr lang="en" sz="2000" u="none" cap="none" strike="noStrike">
                          <a:solidFill>
                            <a:srgbClr val="263248"/>
                          </a:solidFill>
                          <a:latin typeface="Roboto Condensed Light"/>
                          <a:ea typeface="Roboto Condensed Light"/>
                          <a:cs typeface="Roboto Condensed Light"/>
                          <a:sym typeface="Roboto Condensed Light"/>
                        </a:rPr>
                        <a:t>Can Bus Communication</a:t>
                      </a:r>
                      <a:endParaRPr sz="2000" u="none" cap="none" strike="noStrike">
                        <a:solidFill>
                          <a:srgbClr val="263248"/>
                        </a:solidFill>
                        <a:latin typeface="Roboto Condensed Light"/>
                        <a:ea typeface="Roboto Condensed Light"/>
                        <a:cs typeface="Roboto Condensed Light"/>
                        <a:sym typeface="Roboto Condensed Light"/>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2000"/>
                        <a:buFont typeface="Arial"/>
                        <a:buNone/>
                      </a:pPr>
                      <a:r>
                        <a:rPr lang="en" sz="2000" u="none" cap="none" strike="noStrike">
                          <a:solidFill>
                            <a:srgbClr val="263248"/>
                          </a:solidFill>
                          <a:latin typeface="Roboto Condensed Light"/>
                          <a:ea typeface="Roboto Condensed Light"/>
                          <a:cs typeface="Roboto Condensed Light"/>
                          <a:sym typeface="Roboto Condensed Light"/>
                        </a:rPr>
                        <a:t>Waveshare SN65HVD230</a:t>
                      </a:r>
                      <a:endParaRPr sz="2000" u="none" cap="none" strike="noStrike">
                        <a:solidFill>
                          <a:srgbClr val="263248"/>
                        </a:solidFill>
                        <a:latin typeface="Roboto Condensed Light"/>
                        <a:ea typeface="Roboto Condensed Light"/>
                        <a:cs typeface="Roboto Condensed Light"/>
                        <a:sym typeface="Roboto Condensed Light"/>
                      </a:endParaRPr>
                    </a:p>
                  </a:txBody>
                  <a:tcPr marT="91425" marB="91425" marR="91425" marL="91425"/>
                </a:tc>
              </a:tr>
              <a:tr h="538950">
                <a:tc>
                  <a:txBody>
                    <a:bodyPr>
                      <a:noAutofit/>
                    </a:bodyPr>
                    <a:lstStyle/>
                    <a:p>
                      <a:pPr indent="0" lvl="0" marL="0" marR="0" rtl="0" algn="l">
                        <a:lnSpc>
                          <a:spcPct val="100000"/>
                        </a:lnSpc>
                        <a:spcBef>
                          <a:spcPts val="0"/>
                        </a:spcBef>
                        <a:spcAft>
                          <a:spcPts val="0"/>
                        </a:spcAft>
                        <a:buClr>
                          <a:srgbClr val="000000"/>
                        </a:buClr>
                        <a:buSzPts val="2000"/>
                        <a:buFont typeface="Arial"/>
                        <a:buNone/>
                      </a:pPr>
                      <a:r>
                        <a:rPr lang="en" sz="2000" u="none" cap="none" strike="noStrike">
                          <a:solidFill>
                            <a:srgbClr val="263248"/>
                          </a:solidFill>
                          <a:latin typeface="Roboto Condensed Light"/>
                          <a:ea typeface="Roboto Condensed Light"/>
                          <a:cs typeface="Roboto Condensed Light"/>
                          <a:sym typeface="Roboto Condensed Light"/>
                        </a:rPr>
                        <a:t>Wifi Communication</a:t>
                      </a:r>
                      <a:endParaRPr sz="2000" u="none" cap="none" strike="noStrike">
                        <a:solidFill>
                          <a:srgbClr val="263248"/>
                        </a:solidFill>
                        <a:latin typeface="Roboto Condensed Light"/>
                        <a:ea typeface="Roboto Condensed Light"/>
                        <a:cs typeface="Roboto Condensed Light"/>
                        <a:sym typeface="Roboto Condensed Light"/>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2000"/>
                        <a:buFont typeface="Arial"/>
                        <a:buNone/>
                      </a:pPr>
                      <a:r>
                        <a:rPr lang="en" sz="2000" u="none" cap="none" strike="noStrike">
                          <a:solidFill>
                            <a:srgbClr val="263248"/>
                          </a:solidFill>
                          <a:latin typeface="Roboto Condensed Light"/>
                          <a:ea typeface="Roboto Condensed Light"/>
                          <a:cs typeface="Roboto Condensed Light"/>
                          <a:sym typeface="Roboto Condensed Light"/>
                        </a:rPr>
                        <a:t>Avacom Long Distance Wifi</a:t>
                      </a:r>
                      <a:endParaRPr sz="2000" u="none" cap="none" strike="noStrike">
                        <a:solidFill>
                          <a:srgbClr val="263248"/>
                        </a:solidFill>
                        <a:latin typeface="Roboto Condensed Light"/>
                        <a:ea typeface="Roboto Condensed Light"/>
                        <a:cs typeface="Roboto Condensed Light"/>
                        <a:sym typeface="Roboto Condensed Light"/>
                      </a:endParaRPr>
                    </a:p>
                  </a:txBody>
                  <a:tcPr marT="91425" marB="91425" marR="91425" marL="91425"/>
                </a:tc>
              </a:tr>
              <a:tr h="538950">
                <a:tc>
                  <a:txBody>
                    <a:bodyPr>
                      <a:noAutofit/>
                    </a:bodyPr>
                    <a:lstStyle/>
                    <a:p>
                      <a:pPr indent="0" lvl="0" marL="0" marR="0" rtl="0" algn="l">
                        <a:lnSpc>
                          <a:spcPct val="100000"/>
                        </a:lnSpc>
                        <a:spcBef>
                          <a:spcPts val="0"/>
                        </a:spcBef>
                        <a:spcAft>
                          <a:spcPts val="0"/>
                        </a:spcAft>
                        <a:buClr>
                          <a:srgbClr val="000000"/>
                        </a:buClr>
                        <a:buSzPts val="2000"/>
                        <a:buFont typeface="Arial"/>
                        <a:buNone/>
                      </a:pPr>
                      <a:r>
                        <a:rPr lang="en" sz="2000" u="none" cap="none" strike="noStrike">
                          <a:solidFill>
                            <a:srgbClr val="263248"/>
                          </a:solidFill>
                          <a:latin typeface="Roboto Condensed Light"/>
                          <a:ea typeface="Roboto Condensed Light"/>
                          <a:cs typeface="Roboto Condensed Light"/>
                          <a:sym typeface="Roboto Condensed Light"/>
                        </a:rPr>
                        <a:t>Sensors</a:t>
                      </a:r>
                      <a:endParaRPr sz="2000" u="none" cap="none" strike="noStrike">
                        <a:solidFill>
                          <a:srgbClr val="263248"/>
                        </a:solidFill>
                        <a:latin typeface="Roboto Condensed Light"/>
                        <a:ea typeface="Roboto Condensed Light"/>
                        <a:cs typeface="Roboto Condensed Light"/>
                        <a:sym typeface="Roboto Condensed Light"/>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2000"/>
                        <a:buFont typeface="Arial"/>
                        <a:buNone/>
                      </a:pPr>
                      <a:r>
                        <a:rPr lang="en" sz="2000" u="none" cap="none" strike="noStrike">
                          <a:solidFill>
                            <a:srgbClr val="263248"/>
                          </a:solidFill>
                          <a:latin typeface="Roboto Condensed Light"/>
                          <a:ea typeface="Roboto Condensed Light"/>
                          <a:cs typeface="Roboto Condensed Light"/>
                          <a:sym typeface="Roboto Condensed Light"/>
                        </a:rPr>
                        <a:t>BNC based 5/10 volt</a:t>
                      </a:r>
                      <a:endParaRPr sz="2000" u="none" cap="none" strike="noStrike">
                        <a:solidFill>
                          <a:srgbClr val="263248"/>
                        </a:solidFill>
                        <a:latin typeface="Roboto Condensed Light"/>
                        <a:ea typeface="Roboto Condensed Light"/>
                        <a:cs typeface="Roboto Condensed Light"/>
                        <a:sym typeface="Roboto Condensed Light"/>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pic>
        <p:nvPicPr>
          <p:cNvPr id="434" name="Google Shape;434;p24"/>
          <p:cNvPicPr preferRelativeResize="0"/>
          <p:nvPr/>
        </p:nvPicPr>
        <p:blipFill rotWithShape="1">
          <a:blip r:embed="rId3">
            <a:alphaModFix/>
          </a:blip>
          <a:srcRect b="0" l="0" r="0" t="0"/>
          <a:stretch/>
        </p:blipFill>
        <p:spPr>
          <a:xfrm>
            <a:off x="2246750" y="0"/>
            <a:ext cx="4608452"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25"/>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Frameworks/APIs</a:t>
            </a:r>
            <a:endParaRPr/>
          </a:p>
        </p:txBody>
      </p:sp>
      <p:grpSp>
        <p:nvGrpSpPr>
          <p:cNvPr id="440" name="Google Shape;440;p25"/>
          <p:cNvGrpSpPr/>
          <p:nvPr/>
        </p:nvGrpSpPr>
        <p:grpSpPr>
          <a:xfrm>
            <a:off x="293683" y="574116"/>
            <a:ext cx="309041" cy="403123"/>
            <a:chOff x="590250" y="244200"/>
            <a:chExt cx="407975" cy="532175"/>
          </a:xfrm>
        </p:grpSpPr>
        <p:sp>
          <p:nvSpPr>
            <p:cNvPr id="441" name="Google Shape;441;p25"/>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5"/>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5"/>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5"/>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5"/>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5"/>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5"/>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5"/>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5"/>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5"/>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5"/>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5"/>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5"/>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5"/>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aphicFrame>
        <p:nvGraphicFramePr>
          <p:cNvPr id="455" name="Google Shape;455;p25"/>
          <p:cNvGraphicFramePr/>
          <p:nvPr/>
        </p:nvGraphicFramePr>
        <p:xfrm>
          <a:off x="602725" y="1455175"/>
          <a:ext cx="3000000" cy="3000000"/>
        </p:xfrm>
        <a:graphic>
          <a:graphicData uri="http://schemas.openxmlformats.org/drawingml/2006/table">
            <a:tbl>
              <a:tblPr>
                <a:noFill/>
                <a:tableStyleId>{67C9A671-14B7-4713-AA98-D722C7A8F7DA}</a:tableStyleId>
              </a:tblPr>
              <a:tblGrid>
                <a:gridCol w="3117100"/>
                <a:gridCol w="3117100"/>
              </a:tblGrid>
              <a:tr h="803000">
                <a:tc>
                  <a:txBody>
                    <a:bodyPr>
                      <a:noAutofit/>
                    </a:bodyPr>
                    <a:lstStyle/>
                    <a:p>
                      <a:pPr indent="0" lvl="0" marL="0" marR="0" rtl="0" algn="l">
                        <a:lnSpc>
                          <a:spcPct val="100000"/>
                        </a:lnSpc>
                        <a:spcBef>
                          <a:spcPts val="0"/>
                        </a:spcBef>
                        <a:spcAft>
                          <a:spcPts val="0"/>
                        </a:spcAft>
                        <a:buClr>
                          <a:srgbClr val="000000"/>
                        </a:buClr>
                        <a:buSzPts val="2200"/>
                        <a:buFont typeface="Arial"/>
                        <a:buNone/>
                      </a:pPr>
                      <a:r>
                        <a:rPr lang="en" sz="2200" u="none" cap="none" strike="noStrike">
                          <a:solidFill>
                            <a:srgbClr val="263248"/>
                          </a:solidFill>
                          <a:latin typeface="Roboto Condensed Light"/>
                          <a:ea typeface="Roboto Condensed Light"/>
                          <a:cs typeface="Roboto Condensed Light"/>
                          <a:sym typeface="Roboto Condensed Light"/>
                        </a:rPr>
                        <a:t>Interprocess Communication</a:t>
                      </a:r>
                      <a:endParaRPr sz="2200" u="none" cap="none" strike="noStrike">
                        <a:solidFill>
                          <a:srgbClr val="263248"/>
                        </a:solidFill>
                        <a:latin typeface="Roboto Condensed Light"/>
                        <a:ea typeface="Roboto Condensed Light"/>
                        <a:cs typeface="Roboto Condensed Light"/>
                        <a:sym typeface="Roboto Condensed Light"/>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2200"/>
                        <a:buFont typeface="Arial"/>
                        <a:buNone/>
                      </a:pPr>
                      <a:r>
                        <a:rPr lang="en" sz="2200" u="none" cap="none" strike="noStrike">
                          <a:solidFill>
                            <a:srgbClr val="263248"/>
                          </a:solidFill>
                          <a:latin typeface="Roboto Condensed Light"/>
                          <a:ea typeface="Roboto Condensed Light"/>
                          <a:cs typeface="Roboto Condensed Light"/>
                          <a:sym typeface="Roboto Condensed Light"/>
                        </a:rPr>
                        <a:t>ROS</a:t>
                      </a:r>
                      <a:endParaRPr sz="2200" u="none" cap="none" strike="noStrike">
                        <a:solidFill>
                          <a:srgbClr val="263248"/>
                        </a:solidFill>
                        <a:latin typeface="Roboto Condensed Light"/>
                        <a:ea typeface="Roboto Condensed Light"/>
                        <a:cs typeface="Roboto Condensed Light"/>
                        <a:sym typeface="Roboto Condensed Light"/>
                      </a:endParaRPr>
                    </a:p>
                  </a:txBody>
                  <a:tcPr marT="91425" marB="91425" marR="91425" marL="91425"/>
                </a:tc>
              </a:tr>
              <a:tr h="803000">
                <a:tc>
                  <a:txBody>
                    <a:bodyPr>
                      <a:noAutofit/>
                    </a:bodyPr>
                    <a:lstStyle/>
                    <a:p>
                      <a:pPr indent="0" lvl="0" marL="0" marR="0" rtl="0" algn="l">
                        <a:lnSpc>
                          <a:spcPct val="100000"/>
                        </a:lnSpc>
                        <a:spcBef>
                          <a:spcPts val="0"/>
                        </a:spcBef>
                        <a:spcAft>
                          <a:spcPts val="0"/>
                        </a:spcAft>
                        <a:buClr>
                          <a:srgbClr val="000000"/>
                        </a:buClr>
                        <a:buSzPts val="2200"/>
                        <a:buFont typeface="Arial"/>
                        <a:buNone/>
                      </a:pPr>
                      <a:r>
                        <a:rPr lang="en" sz="2200" u="none" cap="none" strike="noStrike">
                          <a:solidFill>
                            <a:srgbClr val="263248"/>
                          </a:solidFill>
                          <a:latin typeface="Roboto Condensed Light"/>
                          <a:ea typeface="Roboto Condensed Light"/>
                          <a:cs typeface="Roboto Condensed Light"/>
                          <a:sym typeface="Roboto Condensed Light"/>
                        </a:rPr>
                        <a:t>Interfacing With DAQ System</a:t>
                      </a:r>
                      <a:endParaRPr sz="2200" u="none" cap="none" strike="noStrike">
                        <a:solidFill>
                          <a:srgbClr val="263248"/>
                        </a:solidFill>
                        <a:latin typeface="Roboto Condensed Light"/>
                        <a:ea typeface="Roboto Condensed Light"/>
                        <a:cs typeface="Roboto Condensed Light"/>
                        <a:sym typeface="Roboto Condensed Light"/>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2200"/>
                        <a:buFont typeface="Arial"/>
                        <a:buNone/>
                      </a:pPr>
                      <a:r>
                        <a:rPr lang="en" sz="2200" u="none" cap="none" strike="noStrike">
                          <a:solidFill>
                            <a:srgbClr val="263248"/>
                          </a:solidFill>
                          <a:latin typeface="Roboto Condensed Light"/>
                          <a:ea typeface="Roboto Condensed Light"/>
                          <a:cs typeface="Roboto Condensed Light"/>
                          <a:sym typeface="Roboto Condensed Light"/>
                        </a:rPr>
                        <a:t>Comedi</a:t>
                      </a:r>
                      <a:endParaRPr sz="2200" u="none" cap="none" strike="noStrike">
                        <a:solidFill>
                          <a:srgbClr val="263248"/>
                        </a:solidFill>
                        <a:latin typeface="Roboto Condensed Light"/>
                        <a:ea typeface="Roboto Condensed Light"/>
                        <a:cs typeface="Roboto Condensed Light"/>
                        <a:sym typeface="Roboto Condensed Light"/>
                      </a:endParaRPr>
                    </a:p>
                  </a:txBody>
                  <a:tcPr marT="91425" marB="91425" marR="91425" marL="91425"/>
                </a:tc>
              </a:tr>
              <a:tr h="803000">
                <a:tc>
                  <a:txBody>
                    <a:bodyPr>
                      <a:noAutofit/>
                    </a:bodyPr>
                    <a:lstStyle/>
                    <a:p>
                      <a:pPr indent="0" lvl="0" marL="0" marR="0" rtl="0" algn="l">
                        <a:lnSpc>
                          <a:spcPct val="100000"/>
                        </a:lnSpc>
                        <a:spcBef>
                          <a:spcPts val="0"/>
                        </a:spcBef>
                        <a:spcAft>
                          <a:spcPts val="0"/>
                        </a:spcAft>
                        <a:buClr>
                          <a:srgbClr val="000000"/>
                        </a:buClr>
                        <a:buSzPts val="2200"/>
                        <a:buFont typeface="Arial"/>
                        <a:buNone/>
                      </a:pPr>
                      <a:r>
                        <a:rPr lang="en" sz="2200" u="none" cap="none" strike="noStrike">
                          <a:solidFill>
                            <a:srgbClr val="263248"/>
                          </a:solidFill>
                          <a:latin typeface="Roboto Condensed Light"/>
                          <a:ea typeface="Roboto Condensed Light"/>
                          <a:cs typeface="Roboto Condensed Light"/>
                          <a:sym typeface="Roboto Condensed Light"/>
                        </a:rPr>
                        <a:t>Interfacing with CAN BUS hardware</a:t>
                      </a:r>
                      <a:endParaRPr sz="2200" u="none" cap="none" strike="noStrike">
                        <a:solidFill>
                          <a:srgbClr val="263248"/>
                        </a:solidFill>
                        <a:latin typeface="Roboto Condensed Light"/>
                        <a:ea typeface="Roboto Condensed Light"/>
                        <a:cs typeface="Roboto Condensed Light"/>
                        <a:sym typeface="Roboto Condensed Light"/>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2200"/>
                        <a:buFont typeface="Arial"/>
                        <a:buNone/>
                      </a:pPr>
                      <a:r>
                        <a:rPr lang="en" sz="2200" u="none" cap="none" strike="noStrike">
                          <a:solidFill>
                            <a:srgbClr val="263248"/>
                          </a:solidFill>
                          <a:latin typeface="Roboto Condensed Light"/>
                          <a:ea typeface="Roboto Condensed Light"/>
                          <a:cs typeface="Roboto Condensed Light"/>
                          <a:sym typeface="Roboto Condensed Light"/>
                        </a:rPr>
                        <a:t>SocketCAN</a:t>
                      </a:r>
                      <a:endParaRPr sz="2200" u="none" cap="none" strike="noStrike">
                        <a:solidFill>
                          <a:srgbClr val="263248"/>
                        </a:solidFill>
                        <a:latin typeface="Roboto Condensed Light"/>
                        <a:ea typeface="Roboto Condensed Light"/>
                        <a:cs typeface="Roboto Condensed Light"/>
                        <a:sym typeface="Roboto Condensed Light"/>
                      </a:endParaRPr>
                    </a:p>
                  </a:txBody>
                  <a:tcPr marT="91425" marB="91425" marR="91425" marL="91425"/>
                </a:tc>
              </a:tr>
              <a:tr h="520475">
                <a:tc>
                  <a:txBody>
                    <a:bodyPr>
                      <a:noAutofit/>
                    </a:bodyPr>
                    <a:lstStyle/>
                    <a:p>
                      <a:pPr indent="0" lvl="0" marL="0" marR="0" rtl="0" algn="l">
                        <a:lnSpc>
                          <a:spcPct val="100000"/>
                        </a:lnSpc>
                        <a:spcBef>
                          <a:spcPts val="0"/>
                        </a:spcBef>
                        <a:spcAft>
                          <a:spcPts val="0"/>
                        </a:spcAft>
                        <a:buClr>
                          <a:srgbClr val="000000"/>
                        </a:buClr>
                        <a:buSzPts val="2200"/>
                        <a:buFont typeface="Arial"/>
                        <a:buNone/>
                      </a:pPr>
                      <a:r>
                        <a:rPr lang="en" sz="2200" u="none" cap="none" strike="noStrike">
                          <a:solidFill>
                            <a:srgbClr val="263248"/>
                          </a:solidFill>
                          <a:latin typeface="Roboto Condensed Light"/>
                          <a:ea typeface="Roboto Condensed Light"/>
                          <a:cs typeface="Roboto Condensed Light"/>
                          <a:sym typeface="Roboto Condensed Light"/>
                        </a:rPr>
                        <a:t>Data Transmission</a:t>
                      </a:r>
                      <a:endParaRPr sz="2200" u="none" cap="none" strike="noStrike">
                        <a:solidFill>
                          <a:srgbClr val="263248"/>
                        </a:solidFill>
                        <a:latin typeface="Roboto Condensed Light"/>
                        <a:ea typeface="Roboto Condensed Light"/>
                        <a:cs typeface="Roboto Condensed Light"/>
                        <a:sym typeface="Roboto Condensed Light"/>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2200"/>
                        <a:buFont typeface="Arial"/>
                        <a:buNone/>
                      </a:pPr>
                      <a:r>
                        <a:rPr lang="en" sz="2200" u="none" cap="none" strike="noStrike">
                          <a:solidFill>
                            <a:srgbClr val="263248"/>
                          </a:solidFill>
                          <a:latin typeface="Roboto Condensed Light"/>
                          <a:ea typeface="Roboto Condensed Light"/>
                          <a:cs typeface="Roboto Condensed Light"/>
                          <a:sym typeface="Roboto Condensed Light"/>
                        </a:rPr>
                        <a:t>SocketIO</a:t>
                      </a:r>
                      <a:endParaRPr sz="2200" u="none" cap="none" strike="noStrike">
                        <a:solidFill>
                          <a:srgbClr val="263248"/>
                        </a:solidFill>
                        <a:latin typeface="Roboto Condensed Light"/>
                        <a:ea typeface="Roboto Condensed Light"/>
                        <a:cs typeface="Roboto Condensed Light"/>
                        <a:sym typeface="Roboto Condensed Light"/>
                      </a:endParaRPr>
                    </a:p>
                  </a:txBody>
                  <a:tcPr marT="91425" marB="91425" marR="91425" marL="91425"/>
                </a:tc>
              </a:tr>
              <a:tr h="520475">
                <a:tc>
                  <a:txBody>
                    <a:bodyPr>
                      <a:noAutofit/>
                    </a:bodyPr>
                    <a:lstStyle/>
                    <a:p>
                      <a:pPr indent="0" lvl="0" marL="0" marR="0" rtl="0" algn="l">
                        <a:lnSpc>
                          <a:spcPct val="100000"/>
                        </a:lnSpc>
                        <a:spcBef>
                          <a:spcPts val="0"/>
                        </a:spcBef>
                        <a:spcAft>
                          <a:spcPts val="0"/>
                        </a:spcAft>
                        <a:buClr>
                          <a:srgbClr val="000000"/>
                        </a:buClr>
                        <a:buSzPts val="2200"/>
                        <a:buFont typeface="Arial"/>
                        <a:buNone/>
                      </a:pPr>
                      <a:r>
                        <a:rPr lang="en" sz="2200" u="none" cap="none" strike="noStrike">
                          <a:solidFill>
                            <a:srgbClr val="263248"/>
                          </a:solidFill>
                          <a:latin typeface="Roboto Condensed Light"/>
                          <a:ea typeface="Roboto Condensed Light"/>
                          <a:cs typeface="Roboto Condensed Light"/>
                          <a:sym typeface="Roboto Condensed Light"/>
                        </a:rPr>
                        <a:t>Local Data Storage</a:t>
                      </a:r>
                      <a:endParaRPr sz="2200" u="none" cap="none" strike="noStrike">
                        <a:solidFill>
                          <a:srgbClr val="263248"/>
                        </a:solidFill>
                        <a:latin typeface="Roboto Condensed Light"/>
                        <a:ea typeface="Roboto Condensed Light"/>
                        <a:cs typeface="Roboto Condensed Light"/>
                        <a:sym typeface="Roboto Condensed Light"/>
                      </a:endParaRP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SzPts val="2200"/>
                        <a:buFont typeface="Arial"/>
                        <a:buNone/>
                      </a:pPr>
                      <a:r>
                        <a:rPr lang="en" sz="2200" u="none" cap="none" strike="noStrike">
                          <a:solidFill>
                            <a:srgbClr val="263248"/>
                          </a:solidFill>
                          <a:latin typeface="Roboto Condensed Light"/>
                          <a:ea typeface="Roboto Condensed Light"/>
                          <a:cs typeface="Roboto Condensed Light"/>
                          <a:sym typeface="Roboto Condensed Light"/>
                        </a:rPr>
                        <a:t>SQLite</a:t>
                      </a:r>
                      <a:endParaRPr sz="2200" u="none" cap="none" strike="noStrike">
                        <a:solidFill>
                          <a:srgbClr val="263248"/>
                        </a:solidFill>
                        <a:latin typeface="Roboto Condensed Light"/>
                        <a:ea typeface="Roboto Condensed Light"/>
                        <a:cs typeface="Roboto Condensed Light"/>
                        <a:sym typeface="Roboto Condensed Light"/>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26"/>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Why ROS?</a:t>
            </a:r>
            <a:endParaRPr/>
          </a:p>
        </p:txBody>
      </p:sp>
      <p:grpSp>
        <p:nvGrpSpPr>
          <p:cNvPr id="461" name="Google Shape;461;p26"/>
          <p:cNvGrpSpPr/>
          <p:nvPr/>
        </p:nvGrpSpPr>
        <p:grpSpPr>
          <a:xfrm>
            <a:off x="293683" y="574116"/>
            <a:ext cx="309041" cy="403123"/>
            <a:chOff x="590250" y="244200"/>
            <a:chExt cx="407975" cy="532175"/>
          </a:xfrm>
        </p:grpSpPr>
        <p:sp>
          <p:nvSpPr>
            <p:cNvPr id="462" name="Google Shape;462;p26"/>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6"/>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6"/>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6"/>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6"/>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6"/>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6"/>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6"/>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6"/>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6"/>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6"/>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6"/>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6"/>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6"/>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6" name="Google Shape;476;p26"/>
          <p:cNvSpPr txBox="1"/>
          <p:nvPr>
            <p:ph idx="1" type="body"/>
          </p:nvPr>
        </p:nvSpPr>
        <p:spPr>
          <a:xfrm>
            <a:off x="814275" y="1096650"/>
            <a:ext cx="6664800" cy="341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t/>
            </a:r>
            <a:endParaRPr/>
          </a:p>
          <a:p>
            <a:pPr indent="-368300" lvl="0" marL="457200" rtl="0" algn="l">
              <a:lnSpc>
                <a:spcPct val="115000"/>
              </a:lnSpc>
              <a:spcBef>
                <a:spcPts val="1000"/>
              </a:spcBef>
              <a:spcAft>
                <a:spcPts val="0"/>
              </a:spcAft>
              <a:buClr>
                <a:srgbClr val="C7D3E6"/>
              </a:buClr>
              <a:buSzPts val="2200"/>
              <a:buChar char="▰"/>
            </a:pPr>
            <a:r>
              <a:rPr lang="en" sz="2200"/>
              <a:t>Support for multiple languages</a:t>
            </a:r>
            <a:endParaRPr sz="2200"/>
          </a:p>
          <a:p>
            <a:pPr indent="-368300" lvl="0" marL="457200" rtl="0" algn="l">
              <a:lnSpc>
                <a:spcPct val="115000"/>
              </a:lnSpc>
              <a:spcBef>
                <a:spcPts val="0"/>
              </a:spcBef>
              <a:spcAft>
                <a:spcPts val="0"/>
              </a:spcAft>
              <a:buClr>
                <a:srgbClr val="C7D3E6"/>
              </a:buClr>
              <a:buSzPts val="2200"/>
              <a:buChar char="▰"/>
            </a:pPr>
            <a:r>
              <a:rPr lang="en" sz="2200"/>
              <a:t>Debugging tools</a:t>
            </a:r>
            <a:endParaRPr sz="2200"/>
          </a:p>
          <a:p>
            <a:pPr indent="-368300" lvl="0" marL="457200" rtl="0" algn="l">
              <a:lnSpc>
                <a:spcPct val="115000"/>
              </a:lnSpc>
              <a:spcBef>
                <a:spcPts val="0"/>
              </a:spcBef>
              <a:spcAft>
                <a:spcPts val="0"/>
              </a:spcAft>
              <a:buClr>
                <a:srgbClr val="C7D3E6"/>
              </a:buClr>
              <a:buSzPts val="2200"/>
              <a:buChar char="▰"/>
            </a:pPr>
            <a:r>
              <a:rPr lang="en" sz="2200"/>
              <a:t>Standardized interprocess communication</a:t>
            </a:r>
            <a:endParaRPr sz="2200"/>
          </a:p>
          <a:p>
            <a:pPr indent="-368300" lvl="0" marL="457200" rtl="0" algn="l">
              <a:lnSpc>
                <a:spcPct val="100000"/>
              </a:lnSpc>
              <a:spcBef>
                <a:spcPts val="0"/>
              </a:spcBef>
              <a:spcAft>
                <a:spcPts val="0"/>
              </a:spcAft>
              <a:buClr>
                <a:srgbClr val="C7D3E6"/>
              </a:buClr>
              <a:buSzPts val="2200"/>
              <a:buChar char="▰"/>
            </a:pPr>
            <a:r>
              <a:rPr lang="en" sz="2200"/>
              <a:t>Support for web based communication</a:t>
            </a:r>
            <a:endParaRPr sz="2200"/>
          </a:p>
          <a:p>
            <a:pPr indent="-368300" lvl="0" marL="457200" rtl="0" algn="l">
              <a:lnSpc>
                <a:spcPct val="100000"/>
              </a:lnSpc>
              <a:spcBef>
                <a:spcPts val="1000"/>
              </a:spcBef>
              <a:spcAft>
                <a:spcPts val="0"/>
              </a:spcAft>
              <a:buClr>
                <a:srgbClr val="C7D3E6"/>
              </a:buClr>
              <a:buSzPts val="2200"/>
              <a:buChar char="▰"/>
            </a:pPr>
            <a:r>
              <a:rPr lang="en" sz="2200"/>
              <a:t>Modularization</a:t>
            </a:r>
            <a:endParaRPr sz="2200"/>
          </a:p>
          <a:p>
            <a:pPr indent="-368300" lvl="0" marL="457200" rtl="0" algn="l">
              <a:lnSpc>
                <a:spcPct val="100000"/>
              </a:lnSpc>
              <a:spcBef>
                <a:spcPts val="1000"/>
              </a:spcBef>
              <a:spcAft>
                <a:spcPts val="1000"/>
              </a:spcAft>
              <a:buClr>
                <a:srgbClr val="C7D3E6"/>
              </a:buClr>
              <a:buSzPts val="2200"/>
              <a:buChar char="▰"/>
            </a:pPr>
            <a:r>
              <a:rPr lang="en" sz="2200"/>
              <a:t>Maintainability</a:t>
            </a:r>
            <a:endParaRPr sz="2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pic>
        <p:nvPicPr>
          <p:cNvPr id="481" name="Google Shape;481;p27"/>
          <p:cNvPicPr preferRelativeResize="0"/>
          <p:nvPr/>
        </p:nvPicPr>
        <p:blipFill rotWithShape="1">
          <a:blip r:embed="rId3">
            <a:alphaModFix/>
          </a:blip>
          <a:srcRect b="0" l="0" r="0" t="0"/>
          <a:stretch/>
        </p:blipFill>
        <p:spPr>
          <a:xfrm>
            <a:off x="258700" y="0"/>
            <a:ext cx="8626598"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28"/>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Traction Control</a:t>
            </a:r>
            <a:endParaRPr/>
          </a:p>
        </p:txBody>
      </p:sp>
      <p:sp>
        <p:nvSpPr>
          <p:cNvPr id="487" name="Google Shape;487;p28"/>
          <p:cNvSpPr txBox="1"/>
          <p:nvPr>
            <p:ph idx="1" type="body"/>
          </p:nvPr>
        </p:nvSpPr>
        <p:spPr>
          <a:xfrm>
            <a:off x="814275" y="1089125"/>
            <a:ext cx="6664800" cy="378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t/>
            </a:r>
            <a:endParaRPr/>
          </a:p>
          <a:p>
            <a:pPr indent="-368300" lvl="0" marL="457200" rtl="0" algn="l">
              <a:lnSpc>
                <a:spcPct val="115000"/>
              </a:lnSpc>
              <a:spcBef>
                <a:spcPts val="1000"/>
              </a:spcBef>
              <a:spcAft>
                <a:spcPts val="0"/>
              </a:spcAft>
              <a:buClr>
                <a:srgbClr val="C7D3E6"/>
              </a:buClr>
              <a:buSzPts val="2200"/>
              <a:buChar char="▰"/>
            </a:pPr>
            <a:r>
              <a:rPr lang="en" sz="2200"/>
              <a:t>Programmed on the motor control unit (Unitek Bamocar)</a:t>
            </a:r>
            <a:endParaRPr sz="2200"/>
          </a:p>
          <a:p>
            <a:pPr indent="-368300" lvl="0" marL="457200" rtl="0" algn="l">
              <a:lnSpc>
                <a:spcPct val="115000"/>
              </a:lnSpc>
              <a:spcBef>
                <a:spcPts val="0"/>
              </a:spcBef>
              <a:spcAft>
                <a:spcPts val="0"/>
              </a:spcAft>
              <a:buClr>
                <a:srgbClr val="C7D3E6"/>
              </a:buClr>
              <a:buSzPts val="2200"/>
              <a:buChar char="▰"/>
            </a:pPr>
            <a:r>
              <a:rPr lang="en" sz="2200"/>
              <a:t>PID controller implementation only needs calibration</a:t>
            </a:r>
            <a:endParaRPr sz="2200"/>
          </a:p>
          <a:p>
            <a:pPr indent="-368300" lvl="0" marL="457200" rtl="0" algn="l">
              <a:lnSpc>
                <a:spcPct val="115000"/>
              </a:lnSpc>
              <a:spcBef>
                <a:spcPts val="0"/>
              </a:spcBef>
              <a:spcAft>
                <a:spcPts val="0"/>
              </a:spcAft>
              <a:buClr>
                <a:srgbClr val="C7D3E6"/>
              </a:buClr>
              <a:buSzPts val="2200"/>
              <a:buChar char="▰"/>
            </a:pPr>
            <a:r>
              <a:rPr lang="en" sz="2200"/>
              <a:t>Uses encoder data from motor </a:t>
            </a:r>
            <a:endParaRPr sz="2200"/>
          </a:p>
          <a:p>
            <a:pPr indent="-368300" lvl="0" marL="457200" rtl="0" algn="l">
              <a:lnSpc>
                <a:spcPct val="100000"/>
              </a:lnSpc>
              <a:spcBef>
                <a:spcPts val="0"/>
              </a:spcBef>
              <a:spcAft>
                <a:spcPts val="0"/>
              </a:spcAft>
              <a:buClr>
                <a:srgbClr val="C7D3E6"/>
              </a:buClr>
              <a:buSzPts val="2200"/>
              <a:buChar char="▰"/>
            </a:pPr>
            <a:r>
              <a:rPr lang="en" sz="2200"/>
              <a:t>Programmed using Unitek Ndrive software</a:t>
            </a:r>
            <a:endParaRPr sz="2200"/>
          </a:p>
          <a:p>
            <a:pPr indent="-368300" lvl="0" marL="457200" rtl="0" algn="l">
              <a:lnSpc>
                <a:spcPct val="100000"/>
              </a:lnSpc>
              <a:spcBef>
                <a:spcPts val="1000"/>
              </a:spcBef>
              <a:spcAft>
                <a:spcPts val="1000"/>
              </a:spcAft>
              <a:buClr>
                <a:srgbClr val="C7D3E6"/>
              </a:buClr>
              <a:buSzPts val="2200"/>
              <a:buChar char="▰"/>
            </a:pPr>
            <a:r>
              <a:rPr lang="en" sz="2200"/>
              <a:t>Can Bus communication as a means of interfacing with Unitek Motor Controller</a:t>
            </a:r>
            <a:endParaRPr sz="2200"/>
          </a:p>
        </p:txBody>
      </p:sp>
      <p:grpSp>
        <p:nvGrpSpPr>
          <p:cNvPr id="488" name="Google Shape;488;p28"/>
          <p:cNvGrpSpPr/>
          <p:nvPr/>
        </p:nvGrpSpPr>
        <p:grpSpPr>
          <a:xfrm>
            <a:off x="293683" y="574116"/>
            <a:ext cx="309041" cy="403123"/>
            <a:chOff x="590250" y="244200"/>
            <a:chExt cx="407975" cy="532175"/>
          </a:xfrm>
        </p:grpSpPr>
        <p:sp>
          <p:nvSpPr>
            <p:cNvPr id="489" name="Google Shape;489;p28"/>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8"/>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8"/>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8"/>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8"/>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8"/>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8"/>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8"/>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8"/>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8"/>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8"/>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8"/>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8"/>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8"/>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29"/>
          <p:cNvSpPr txBox="1"/>
          <p:nvPr>
            <p:ph idx="1" type="subTitle"/>
          </p:nvPr>
        </p:nvSpPr>
        <p:spPr>
          <a:xfrm>
            <a:off x="463525" y="3975449"/>
            <a:ext cx="40944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SzPts val="2000"/>
              <a:buNone/>
            </a:pPr>
            <a:r>
              <a:rPr lang="en"/>
              <a:t>Connected Car</a:t>
            </a:r>
            <a:endParaRPr/>
          </a:p>
        </p:txBody>
      </p:sp>
      <p:sp>
        <p:nvSpPr>
          <p:cNvPr id="508" name="Google Shape;508;p29"/>
          <p:cNvSpPr txBox="1"/>
          <p:nvPr>
            <p:ph type="ctrTitle"/>
          </p:nvPr>
        </p:nvSpPr>
        <p:spPr>
          <a:xfrm>
            <a:off x="463525" y="2871148"/>
            <a:ext cx="40944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Web Software</a:t>
            </a:r>
            <a:endParaRPr/>
          </a:p>
        </p:txBody>
      </p:sp>
      <p:grpSp>
        <p:nvGrpSpPr>
          <p:cNvPr id="509" name="Google Shape;509;p29"/>
          <p:cNvGrpSpPr/>
          <p:nvPr/>
        </p:nvGrpSpPr>
        <p:grpSpPr>
          <a:xfrm>
            <a:off x="528344" y="571177"/>
            <a:ext cx="1995927" cy="1785350"/>
            <a:chOff x="2583100" y="2973775"/>
            <a:chExt cx="461550" cy="437200"/>
          </a:xfrm>
        </p:grpSpPr>
        <p:sp>
          <p:nvSpPr>
            <p:cNvPr id="510" name="Google Shape;510;p29"/>
            <p:cNvSpPr/>
            <p:nvPr/>
          </p:nvSpPr>
          <p:spPr>
            <a:xfrm>
              <a:off x="2701225" y="3315975"/>
              <a:ext cx="225300" cy="95000"/>
            </a:xfrm>
            <a:custGeom>
              <a:rect b="b" l="l" r="r" t="t"/>
              <a:pathLst>
                <a:path extrusionOk="0" fill="none" h="3800" w="9012">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cap="rnd" cmpd="sng" w="28575">
              <a:solidFill>
                <a:srgbClr val="D00D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9"/>
            <p:cNvSpPr/>
            <p:nvPr/>
          </p:nvSpPr>
          <p:spPr>
            <a:xfrm>
              <a:off x="2583100" y="2973775"/>
              <a:ext cx="461550" cy="336125"/>
            </a:xfrm>
            <a:custGeom>
              <a:rect b="b" l="l" r="r" t="t"/>
              <a:pathLst>
                <a:path extrusionOk="0" fill="none" h="13445" w="18462">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cap="rnd" cmpd="sng" w="28575">
              <a:solidFill>
                <a:srgbClr val="D00D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2"/>
          <p:cNvSpPr txBox="1"/>
          <p:nvPr>
            <p:ph type="title"/>
          </p:nvPr>
        </p:nvSpPr>
        <p:spPr>
          <a:xfrm>
            <a:off x="814275" y="392575"/>
            <a:ext cx="5492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Presentation Roadmap</a:t>
            </a:r>
            <a:endParaRPr/>
          </a:p>
        </p:txBody>
      </p:sp>
      <p:sp>
        <p:nvSpPr>
          <p:cNvPr id="172" name="Google Shape;172;p12"/>
          <p:cNvSpPr txBox="1"/>
          <p:nvPr>
            <p:ph idx="1" type="body"/>
          </p:nvPr>
        </p:nvSpPr>
        <p:spPr>
          <a:xfrm>
            <a:off x="814275" y="1327350"/>
            <a:ext cx="6132600" cy="3145500"/>
          </a:xfrm>
          <a:prstGeom prst="rect">
            <a:avLst/>
          </a:prstGeom>
          <a:noFill/>
          <a:ln>
            <a:noFill/>
          </a:ln>
        </p:spPr>
        <p:txBody>
          <a:bodyPr anchorCtr="0" anchor="ctr" bIns="91425" lIns="91425" spcFirstLastPara="1" rIns="91425" wrap="square" tIns="91425">
            <a:noAutofit/>
          </a:bodyPr>
          <a:lstStyle/>
          <a:p>
            <a:pPr indent="-381000" lvl="0" marL="457200" rtl="0" algn="l">
              <a:lnSpc>
                <a:spcPct val="100000"/>
              </a:lnSpc>
              <a:spcBef>
                <a:spcPts val="0"/>
              </a:spcBef>
              <a:spcAft>
                <a:spcPts val="0"/>
              </a:spcAft>
              <a:buSzPts val="2400"/>
              <a:buChar char="▰"/>
            </a:pPr>
            <a:r>
              <a:rPr lang="en"/>
              <a:t>High-level design</a:t>
            </a:r>
            <a:endParaRPr/>
          </a:p>
          <a:p>
            <a:pPr indent="-381000" lvl="0" marL="457200" rtl="0" algn="l">
              <a:lnSpc>
                <a:spcPct val="100000"/>
              </a:lnSpc>
              <a:spcBef>
                <a:spcPts val="1000"/>
              </a:spcBef>
              <a:spcAft>
                <a:spcPts val="0"/>
              </a:spcAft>
              <a:buSzPts val="2400"/>
              <a:buChar char="▰"/>
            </a:pPr>
            <a:r>
              <a:rPr lang="en"/>
              <a:t>Embedded systems</a:t>
            </a:r>
            <a:endParaRPr/>
          </a:p>
          <a:p>
            <a:pPr indent="-381000" lvl="0" marL="457200" rtl="0" algn="l">
              <a:lnSpc>
                <a:spcPct val="100000"/>
              </a:lnSpc>
              <a:spcBef>
                <a:spcPts val="1000"/>
              </a:spcBef>
              <a:spcAft>
                <a:spcPts val="0"/>
              </a:spcAft>
              <a:buSzPts val="2400"/>
              <a:buChar char="▰"/>
            </a:pPr>
            <a:r>
              <a:rPr lang="en"/>
              <a:t>Web software</a:t>
            </a:r>
            <a:endParaRPr/>
          </a:p>
          <a:p>
            <a:pPr indent="-381000" lvl="0" marL="457200" rtl="0" algn="l">
              <a:lnSpc>
                <a:spcPct val="100000"/>
              </a:lnSpc>
              <a:spcBef>
                <a:spcPts val="1000"/>
              </a:spcBef>
              <a:spcAft>
                <a:spcPts val="1000"/>
              </a:spcAft>
              <a:buSzPts val="2400"/>
              <a:buChar char="▰"/>
            </a:pPr>
            <a:r>
              <a:rPr lang="en"/>
              <a:t>Driver display</a:t>
            </a:r>
            <a:endParaRPr/>
          </a:p>
        </p:txBody>
      </p:sp>
      <p:grpSp>
        <p:nvGrpSpPr>
          <p:cNvPr id="173" name="Google Shape;173;p12"/>
          <p:cNvGrpSpPr/>
          <p:nvPr/>
        </p:nvGrpSpPr>
        <p:grpSpPr>
          <a:xfrm>
            <a:off x="246284" y="591577"/>
            <a:ext cx="441380" cy="368857"/>
            <a:chOff x="3927500" y="301425"/>
            <a:chExt cx="461550" cy="411625"/>
          </a:xfrm>
        </p:grpSpPr>
        <p:sp>
          <p:nvSpPr>
            <p:cNvPr id="174" name="Google Shape;174;p12"/>
            <p:cNvSpPr/>
            <p:nvPr/>
          </p:nvSpPr>
          <p:spPr>
            <a:xfrm>
              <a:off x="4080925" y="302050"/>
              <a:ext cx="154075" cy="411000"/>
            </a:xfrm>
            <a:custGeom>
              <a:rect b="b" l="l" r="r" t="t"/>
              <a:pathLst>
                <a:path extrusionOk="0" fill="none" h="16440" w="6163">
                  <a:moveTo>
                    <a:pt x="6162" y="3118"/>
                  </a:moveTo>
                  <a:lnTo>
                    <a:pt x="0" y="0"/>
                  </a:lnTo>
                  <a:lnTo>
                    <a:pt x="0" y="13322"/>
                  </a:lnTo>
                  <a:lnTo>
                    <a:pt x="6162" y="16440"/>
                  </a:lnTo>
                  <a:lnTo>
                    <a:pt x="6162" y="3118"/>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2"/>
            <p:cNvSpPr/>
            <p:nvPr/>
          </p:nvSpPr>
          <p:spPr>
            <a:xfrm>
              <a:off x="3927500" y="301425"/>
              <a:ext cx="153450" cy="406150"/>
            </a:xfrm>
            <a:custGeom>
              <a:rect b="b" l="l" r="r" t="t"/>
              <a:pathLst>
                <a:path extrusionOk="0" fill="none" h="16246" w="6138">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2"/>
            <p:cNvSpPr/>
            <p:nvPr/>
          </p:nvSpPr>
          <p:spPr>
            <a:xfrm>
              <a:off x="4234975" y="306925"/>
              <a:ext cx="154075" cy="405525"/>
            </a:xfrm>
            <a:custGeom>
              <a:rect b="b" l="l" r="r" t="t"/>
              <a:pathLst>
                <a:path extrusionOk="0" fill="none" h="16221" w="6163">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2"/>
            <p:cNvSpPr/>
            <p:nvPr/>
          </p:nvSpPr>
          <p:spPr>
            <a:xfrm>
              <a:off x="4295850" y="442075"/>
              <a:ext cx="46300" cy="26225"/>
            </a:xfrm>
            <a:custGeom>
              <a:rect b="b" l="l" r="r" t="t"/>
              <a:pathLst>
                <a:path extrusionOk="0" fill="none" h="1049" w="1852">
                  <a:moveTo>
                    <a:pt x="1" y="1"/>
                  </a:moveTo>
                  <a:lnTo>
                    <a:pt x="1852" y="104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2"/>
            <p:cNvSpPr/>
            <p:nvPr/>
          </p:nvSpPr>
          <p:spPr>
            <a:xfrm>
              <a:off x="4296475" y="415900"/>
              <a:ext cx="45075" cy="78575"/>
            </a:xfrm>
            <a:custGeom>
              <a:rect b="b" l="l" r="r" t="t"/>
              <a:pathLst>
                <a:path extrusionOk="0" fill="none" h="3143" w="1803">
                  <a:moveTo>
                    <a:pt x="1802" y="1"/>
                  </a:moveTo>
                  <a:lnTo>
                    <a:pt x="0" y="314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2"/>
            <p:cNvSpPr/>
            <p:nvPr/>
          </p:nvSpPr>
          <p:spPr>
            <a:xfrm>
              <a:off x="3968275" y="590050"/>
              <a:ext cx="25" cy="6100"/>
            </a:xfrm>
            <a:custGeom>
              <a:rect b="b" l="l" r="r" t="t"/>
              <a:pathLst>
                <a:path extrusionOk="0" fill="none" h="244" w="1">
                  <a:moveTo>
                    <a:pt x="1" y="244"/>
                  </a:moveTo>
                  <a:lnTo>
                    <a:pt x="1" y="244"/>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2"/>
            <p:cNvSpPr/>
            <p:nvPr/>
          </p:nvSpPr>
          <p:spPr>
            <a:xfrm>
              <a:off x="3970725" y="558375"/>
              <a:ext cx="1850" cy="12200"/>
            </a:xfrm>
            <a:custGeom>
              <a:rect b="b" l="l" r="r" t="t"/>
              <a:pathLst>
                <a:path extrusionOk="0" fill="none" h="488" w="74">
                  <a:moveTo>
                    <a:pt x="0" y="488"/>
                  </a:moveTo>
                  <a:lnTo>
                    <a:pt x="7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2"/>
            <p:cNvSpPr/>
            <p:nvPr/>
          </p:nvSpPr>
          <p:spPr>
            <a:xfrm>
              <a:off x="3976200" y="527325"/>
              <a:ext cx="3675" cy="12200"/>
            </a:xfrm>
            <a:custGeom>
              <a:rect b="b" l="l" r="r" t="t"/>
              <a:pathLst>
                <a:path extrusionOk="0" fill="none" h="488" w="147">
                  <a:moveTo>
                    <a:pt x="0" y="488"/>
                  </a:moveTo>
                  <a:lnTo>
                    <a:pt x="98" y="147"/>
                  </a:lnTo>
                  <a:lnTo>
                    <a:pt x="147"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2"/>
            <p:cNvSpPr/>
            <p:nvPr/>
          </p:nvSpPr>
          <p:spPr>
            <a:xfrm>
              <a:off x="3985950" y="498100"/>
              <a:ext cx="4875" cy="10975"/>
            </a:xfrm>
            <a:custGeom>
              <a:rect b="b" l="l" r="r" t="t"/>
              <a:pathLst>
                <a:path extrusionOk="0" fill="none" h="439" w="195">
                  <a:moveTo>
                    <a:pt x="0" y="439"/>
                  </a:moveTo>
                  <a:lnTo>
                    <a:pt x="195" y="25"/>
                  </a:lnTo>
                  <a:lnTo>
                    <a:pt x="19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2"/>
            <p:cNvSpPr/>
            <p:nvPr/>
          </p:nvSpPr>
          <p:spPr>
            <a:xfrm>
              <a:off x="4000550" y="471300"/>
              <a:ext cx="7325" cy="9775"/>
            </a:xfrm>
            <a:custGeom>
              <a:rect b="b" l="l" r="r" t="t"/>
              <a:pathLst>
                <a:path extrusionOk="0" fill="none" h="391" w="293">
                  <a:moveTo>
                    <a:pt x="1" y="391"/>
                  </a:moveTo>
                  <a:lnTo>
                    <a:pt x="74" y="269"/>
                  </a:lnTo>
                  <a:lnTo>
                    <a:pt x="29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2"/>
            <p:cNvSpPr/>
            <p:nvPr/>
          </p:nvSpPr>
          <p:spPr>
            <a:xfrm>
              <a:off x="4021250" y="450600"/>
              <a:ext cx="10375" cy="6725"/>
            </a:xfrm>
            <a:custGeom>
              <a:rect b="b" l="l" r="r" t="t"/>
              <a:pathLst>
                <a:path extrusionOk="0" fill="none" h="269" w="415">
                  <a:moveTo>
                    <a:pt x="1" y="269"/>
                  </a:moveTo>
                  <a:lnTo>
                    <a:pt x="25" y="244"/>
                  </a:lnTo>
                  <a:lnTo>
                    <a:pt x="220" y="123"/>
                  </a:lnTo>
                  <a:lnTo>
                    <a:pt x="415"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2"/>
            <p:cNvSpPr/>
            <p:nvPr/>
          </p:nvSpPr>
          <p:spPr>
            <a:xfrm>
              <a:off x="4049250" y="440250"/>
              <a:ext cx="11600" cy="2475"/>
            </a:xfrm>
            <a:custGeom>
              <a:rect b="b" l="l" r="r" t="t"/>
              <a:pathLst>
                <a:path extrusionOk="0" fill="none" h="99" w="464">
                  <a:moveTo>
                    <a:pt x="1" y="98"/>
                  </a:moveTo>
                  <a:lnTo>
                    <a:pt x="220" y="50"/>
                  </a:lnTo>
                  <a:lnTo>
                    <a:pt x="464" y="1"/>
                  </a:lnTo>
                  <a:lnTo>
                    <a:pt x="464"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2"/>
            <p:cNvSpPr/>
            <p:nvPr/>
          </p:nvSpPr>
          <p:spPr>
            <a:xfrm>
              <a:off x="4080325" y="439650"/>
              <a:ext cx="12200" cy="1850"/>
            </a:xfrm>
            <a:custGeom>
              <a:rect b="b" l="l" r="r" t="t"/>
              <a:pathLst>
                <a:path extrusionOk="0" fill="none" h="74" w="488">
                  <a:moveTo>
                    <a:pt x="0" y="0"/>
                  </a:moveTo>
                  <a:lnTo>
                    <a:pt x="146" y="0"/>
                  </a:lnTo>
                  <a:lnTo>
                    <a:pt x="463" y="74"/>
                  </a:lnTo>
                  <a:lnTo>
                    <a:pt x="487" y="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2"/>
            <p:cNvSpPr/>
            <p:nvPr/>
          </p:nvSpPr>
          <p:spPr>
            <a:xfrm>
              <a:off x="4110150" y="450000"/>
              <a:ext cx="9150" cy="7950"/>
            </a:xfrm>
            <a:custGeom>
              <a:rect b="b" l="l" r="r" t="t"/>
              <a:pathLst>
                <a:path extrusionOk="0" fill="none" h="318" w="366">
                  <a:moveTo>
                    <a:pt x="0" y="1"/>
                  </a:moveTo>
                  <a:lnTo>
                    <a:pt x="98" y="74"/>
                  </a:lnTo>
                  <a:lnTo>
                    <a:pt x="317" y="268"/>
                  </a:lnTo>
                  <a:lnTo>
                    <a:pt x="366" y="31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2"/>
            <p:cNvSpPr/>
            <p:nvPr/>
          </p:nvSpPr>
          <p:spPr>
            <a:xfrm>
              <a:off x="4130250" y="473750"/>
              <a:ext cx="4900" cy="10975"/>
            </a:xfrm>
            <a:custGeom>
              <a:rect b="b" l="l" r="r" t="t"/>
              <a:pathLst>
                <a:path extrusionOk="0" fill="none" h="439" w="196">
                  <a:moveTo>
                    <a:pt x="0" y="0"/>
                  </a:moveTo>
                  <a:lnTo>
                    <a:pt x="25" y="73"/>
                  </a:lnTo>
                  <a:lnTo>
                    <a:pt x="171" y="366"/>
                  </a:lnTo>
                  <a:lnTo>
                    <a:pt x="195" y="43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2"/>
            <p:cNvSpPr/>
            <p:nvPr/>
          </p:nvSpPr>
          <p:spPr>
            <a:xfrm>
              <a:off x="4141800" y="502975"/>
              <a:ext cx="3700" cy="11600"/>
            </a:xfrm>
            <a:custGeom>
              <a:rect b="b" l="l" r="r" t="t"/>
              <a:pathLst>
                <a:path extrusionOk="0" fill="none" h="464" w="148">
                  <a:moveTo>
                    <a:pt x="1" y="0"/>
                  </a:moveTo>
                  <a:lnTo>
                    <a:pt x="147" y="4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2"/>
            <p:cNvSpPr/>
            <p:nvPr/>
          </p:nvSpPr>
          <p:spPr>
            <a:xfrm>
              <a:off x="4150950" y="533425"/>
              <a:ext cx="3675" cy="11575"/>
            </a:xfrm>
            <a:custGeom>
              <a:rect b="b" l="l" r="r" t="t"/>
              <a:pathLst>
                <a:path extrusionOk="0" fill="none" h="463" w="147">
                  <a:moveTo>
                    <a:pt x="0" y="0"/>
                  </a:moveTo>
                  <a:lnTo>
                    <a:pt x="146" y="46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2"/>
            <p:cNvSpPr/>
            <p:nvPr/>
          </p:nvSpPr>
          <p:spPr>
            <a:xfrm>
              <a:off x="4160675" y="563850"/>
              <a:ext cx="4900" cy="11000"/>
            </a:xfrm>
            <a:custGeom>
              <a:rect b="b" l="l" r="r" t="t"/>
              <a:pathLst>
                <a:path extrusionOk="0" fill="none" h="440" w="196">
                  <a:moveTo>
                    <a:pt x="1" y="1"/>
                  </a:moveTo>
                  <a:lnTo>
                    <a:pt x="50" y="123"/>
                  </a:lnTo>
                  <a:lnTo>
                    <a:pt x="196" y="415"/>
                  </a:lnTo>
                  <a:lnTo>
                    <a:pt x="196" y="43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2"/>
            <p:cNvSpPr/>
            <p:nvPr/>
          </p:nvSpPr>
          <p:spPr>
            <a:xfrm>
              <a:off x="4175300" y="591875"/>
              <a:ext cx="7325" cy="9150"/>
            </a:xfrm>
            <a:custGeom>
              <a:rect b="b" l="l" r="r" t="t"/>
              <a:pathLst>
                <a:path extrusionOk="0" fill="none" h="366" w="293">
                  <a:moveTo>
                    <a:pt x="0" y="0"/>
                  </a:moveTo>
                  <a:lnTo>
                    <a:pt x="98" y="146"/>
                  </a:lnTo>
                  <a:lnTo>
                    <a:pt x="293" y="36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2"/>
            <p:cNvSpPr/>
            <p:nvPr/>
          </p:nvSpPr>
          <p:spPr>
            <a:xfrm>
              <a:off x="4198425" y="613175"/>
              <a:ext cx="11000" cy="4900"/>
            </a:xfrm>
            <a:custGeom>
              <a:rect b="b" l="l" r="r" t="t"/>
              <a:pathLst>
                <a:path extrusionOk="0" fill="none" h="196" w="440">
                  <a:moveTo>
                    <a:pt x="1" y="1"/>
                  </a:moveTo>
                  <a:lnTo>
                    <a:pt x="171" y="98"/>
                  </a:lnTo>
                  <a:lnTo>
                    <a:pt x="439" y="195"/>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2"/>
            <p:cNvSpPr/>
            <p:nvPr/>
          </p:nvSpPr>
          <p:spPr>
            <a:xfrm>
              <a:off x="4228275" y="621100"/>
              <a:ext cx="12200" cy="625"/>
            </a:xfrm>
            <a:custGeom>
              <a:rect b="b" l="l" r="r" t="t"/>
              <a:pathLst>
                <a:path extrusionOk="0" fill="none" h="25" w="488">
                  <a:moveTo>
                    <a:pt x="0" y="0"/>
                  </a:moveTo>
                  <a:lnTo>
                    <a:pt x="49" y="25"/>
                  </a:lnTo>
                  <a:lnTo>
                    <a:pt x="487" y="0"/>
                  </a:lnTo>
                  <a:lnTo>
                    <a:pt x="487"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2"/>
            <p:cNvSpPr/>
            <p:nvPr/>
          </p:nvSpPr>
          <p:spPr>
            <a:xfrm>
              <a:off x="4259925" y="616225"/>
              <a:ext cx="11600" cy="3075"/>
            </a:xfrm>
            <a:custGeom>
              <a:rect b="b" l="l" r="r" t="t"/>
              <a:pathLst>
                <a:path extrusionOk="0" fill="none" h="123" w="464">
                  <a:moveTo>
                    <a:pt x="1" y="122"/>
                  </a:moveTo>
                  <a:lnTo>
                    <a:pt x="196" y="73"/>
                  </a:lnTo>
                  <a:lnTo>
                    <a:pt x="464" y="0"/>
                  </a:lnTo>
                  <a:lnTo>
                    <a:pt x="46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2"/>
            <p:cNvSpPr/>
            <p:nvPr/>
          </p:nvSpPr>
          <p:spPr>
            <a:xfrm>
              <a:off x="4289775" y="602225"/>
              <a:ext cx="10375" cy="6725"/>
            </a:xfrm>
            <a:custGeom>
              <a:rect b="b" l="l" r="r" t="t"/>
              <a:pathLst>
                <a:path extrusionOk="0" fill="none" h="269" w="415">
                  <a:moveTo>
                    <a:pt x="0" y="268"/>
                  </a:moveTo>
                  <a:lnTo>
                    <a:pt x="195" y="146"/>
                  </a:lnTo>
                  <a:lnTo>
                    <a:pt x="390" y="0"/>
                  </a:lnTo>
                  <a:lnTo>
                    <a:pt x="41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2"/>
            <p:cNvSpPr/>
            <p:nvPr/>
          </p:nvSpPr>
          <p:spPr>
            <a:xfrm>
              <a:off x="4313525" y="577875"/>
              <a:ext cx="6100" cy="10375"/>
            </a:xfrm>
            <a:custGeom>
              <a:rect b="b" l="l" r="r" t="t"/>
              <a:pathLst>
                <a:path extrusionOk="0" fill="none" h="415" w="244">
                  <a:moveTo>
                    <a:pt x="0" y="414"/>
                  </a:moveTo>
                  <a:lnTo>
                    <a:pt x="24" y="365"/>
                  </a:lnTo>
                  <a:lnTo>
                    <a:pt x="146" y="195"/>
                  </a:lnTo>
                  <a:lnTo>
                    <a:pt x="24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2"/>
            <p:cNvSpPr/>
            <p:nvPr/>
          </p:nvSpPr>
          <p:spPr>
            <a:xfrm>
              <a:off x="4326300" y="547425"/>
              <a:ext cx="2450" cy="12200"/>
            </a:xfrm>
            <a:custGeom>
              <a:rect b="b" l="l" r="r" t="t"/>
              <a:pathLst>
                <a:path extrusionOk="0" fill="none" h="488" w="98">
                  <a:moveTo>
                    <a:pt x="0" y="487"/>
                  </a:moveTo>
                  <a:lnTo>
                    <a:pt x="49" y="293"/>
                  </a:lnTo>
                  <a:lnTo>
                    <a:pt x="9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2"/>
            <p:cNvSpPr/>
            <p:nvPr/>
          </p:nvSpPr>
          <p:spPr>
            <a:xfrm>
              <a:off x="4329350" y="515750"/>
              <a:ext cx="625" cy="12200"/>
            </a:xfrm>
            <a:custGeom>
              <a:rect b="b" l="l" r="r" t="t"/>
              <a:pathLst>
                <a:path extrusionOk="0" fill="none" h="488" w="25">
                  <a:moveTo>
                    <a:pt x="25" y="488"/>
                  </a:moveTo>
                  <a:lnTo>
                    <a:pt x="25" y="464"/>
                  </a:lnTo>
                  <a:lnTo>
                    <a:pt x="25" y="123"/>
                  </a:ln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2"/>
            <p:cNvSpPr/>
            <p:nvPr/>
          </p:nvSpPr>
          <p:spPr>
            <a:xfrm>
              <a:off x="4325075" y="488975"/>
              <a:ext cx="1250" cy="6100"/>
            </a:xfrm>
            <a:custGeom>
              <a:rect b="b" l="l" r="r" t="t"/>
              <a:pathLst>
                <a:path extrusionOk="0" fill="none" h="244" w="50">
                  <a:moveTo>
                    <a:pt x="49" y="244"/>
                  </a:moveTo>
                  <a:lnTo>
                    <a:pt x="49" y="244"/>
                  </a:lnTo>
                  <a:lnTo>
                    <a:pt x="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30"/>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Wireless Communication</a:t>
            </a:r>
            <a:endParaRPr/>
          </a:p>
        </p:txBody>
      </p:sp>
      <p:sp>
        <p:nvSpPr>
          <p:cNvPr id="517" name="Google Shape;517;p30"/>
          <p:cNvSpPr txBox="1"/>
          <p:nvPr>
            <p:ph idx="2" type="body"/>
          </p:nvPr>
        </p:nvSpPr>
        <p:spPr>
          <a:xfrm>
            <a:off x="814275" y="1539450"/>
            <a:ext cx="6412500" cy="272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chemeClr val="dk1"/>
              </a:buClr>
              <a:buSzPts val="1100"/>
              <a:buFont typeface="Arial"/>
              <a:buNone/>
            </a:pPr>
            <a:r>
              <a:rPr b="1" lang="en">
                <a:solidFill>
                  <a:srgbClr val="D00D2D"/>
                </a:solidFill>
              </a:rPr>
              <a:t>Our System delivers </a:t>
            </a:r>
            <a:r>
              <a:rPr b="1" lang="en">
                <a:solidFill>
                  <a:srgbClr val="D00D2D"/>
                </a:solidFill>
                <a:latin typeface="Roboto Condensed"/>
                <a:ea typeface="Roboto Condensed"/>
                <a:cs typeface="Roboto Condensed"/>
                <a:sym typeface="Roboto Condensed"/>
              </a:rPr>
              <a:t>real time</a:t>
            </a:r>
            <a:r>
              <a:rPr b="1" lang="en">
                <a:solidFill>
                  <a:srgbClr val="D00D2D"/>
                </a:solidFill>
              </a:rPr>
              <a:t> signals from all sensors on a local intranet. </a:t>
            </a:r>
            <a:endParaRPr>
              <a:solidFill>
                <a:srgbClr val="D00D2D"/>
              </a:solidFill>
            </a:endParaRPr>
          </a:p>
          <a:p>
            <a:pPr indent="0" lvl="0" marL="0" rtl="0" algn="l">
              <a:lnSpc>
                <a:spcPct val="100000"/>
              </a:lnSpc>
              <a:spcBef>
                <a:spcPts val="600"/>
              </a:spcBef>
              <a:spcAft>
                <a:spcPts val="0"/>
              </a:spcAft>
              <a:buClr>
                <a:schemeClr val="dk1"/>
              </a:buClr>
              <a:buSzPts val="1100"/>
              <a:buFont typeface="Arial"/>
              <a:buNone/>
            </a:pPr>
            <a:r>
              <a:rPr lang="en" sz="1500"/>
              <a:t>A wireless connection is established between the car and local server to save data points in a time series database. </a:t>
            </a:r>
            <a:endParaRPr sz="1500"/>
          </a:p>
          <a:p>
            <a:pPr indent="0" lvl="0" marL="0" rtl="0" algn="l">
              <a:lnSpc>
                <a:spcPct val="100000"/>
              </a:lnSpc>
              <a:spcBef>
                <a:spcPts val="600"/>
              </a:spcBef>
              <a:spcAft>
                <a:spcPts val="0"/>
              </a:spcAft>
              <a:buClr>
                <a:schemeClr val="dk1"/>
              </a:buClr>
              <a:buSzPts val="1100"/>
              <a:buFont typeface="Arial"/>
              <a:buNone/>
            </a:pPr>
            <a:r>
              <a:rPr lang="en" sz="1500"/>
              <a:t>Appx. a </a:t>
            </a:r>
            <a:r>
              <a:rPr b="1" lang="en" sz="1500">
                <a:latin typeface="Roboto Condensed"/>
                <a:ea typeface="Roboto Condensed"/>
                <a:cs typeface="Roboto Condensed"/>
                <a:sym typeface="Roboto Condensed"/>
              </a:rPr>
              <a:t>100 ms</a:t>
            </a:r>
            <a:r>
              <a:rPr lang="en" sz="1500"/>
              <a:t>. </a:t>
            </a:r>
            <a:r>
              <a:rPr b="1" lang="en" sz="1500">
                <a:latin typeface="Roboto Condensed"/>
                <a:ea typeface="Roboto Condensed"/>
                <a:cs typeface="Roboto Condensed"/>
                <a:sym typeface="Roboto Condensed"/>
              </a:rPr>
              <a:t>delay</a:t>
            </a:r>
            <a:r>
              <a:rPr lang="en" sz="1500"/>
              <a:t> is introduced by streaming data from all 17 data points, and displaying such data on all devices connected to the server. </a:t>
            </a:r>
            <a:r>
              <a:rPr b="1" lang="en" sz="1500">
                <a:latin typeface="Roboto Condensed"/>
                <a:ea typeface="Roboto Condensed"/>
                <a:cs typeface="Roboto Condensed"/>
                <a:sym typeface="Roboto Condensed"/>
              </a:rPr>
              <a:t>(No inherit limit)</a:t>
            </a:r>
            <a:endParaRPr b="1" sz="1500">
              <a:latin typeface="Roboto Condensed"/>
              <a:ea typeface="Roboto Condensed"/>
              <a:cs typeface="Roboto Condensed"/>
              <a:sym typeface="Roboto Condensed"/>
            </a:endParaRPr>
          </a:p>
          <a:p>
            <a:pPr indent="0" lvl="0" marL="0" rtl="0" algn="l">
              <a:lnSpc>
                <a:spcPct val="100000"/>
              </a:lnSpc>
              <a:spcBef>
                <a:spcPts val="600"/>
              </a:spcBef>
              <a:spcAft>
                <a:spcPts val="0"/>
              </a:spcAft>
              <a:buClr>
                <a:schemeClr val="dk1"/>
              </a:buClr>
              <a:buSzPts val="1100"/>
              <a:buFont typeface="Arial"/>
              <a:buNone/>
            </a:pPr>
            <a:r>
              <a:t/>
            </a:r>
            <a:endParaRPr sz="1500"/>
          </a:p>
          <a:p>
            <a:pPr indent="0" lvl="0" marL="0" rtl="0" algn="l">
              <a:lnSpc>
                <a:spcPct val="100000"/>
              </a:lnSpc>
              <a:spcBef>
                <a:spcPts val="600"/>
              </a:spcBef>
              <a:spcAft>
                <a:spcPts val="0"/>
              </a:spcAft>
              <a:buClr>
                <a:schemeClr val="dk1"/>
              </a:buClr>
              <a:buSzPts val="1100"/>
              <a:buFont typeface="Arial"/>
              <a:buNone/>
            </a:pPr>
            <a:r>
              <a:t/>
            </a:r>
            <a:endParaRPr sz="1500"/>
          </a:p>
          <a:p>
            <a:pPr indent="0" lvl="0" marL="0" rtl="0" algn="l">
              <a:lnSpc>
                <a:spcPct val="100000"/>
              </a:lnSpc>
              <a:spcBef>
                <a:spcPts val="600"/>
              </a:spcBef>
              <a:spcAft>
                <a:spcPts val="0"/>
              </a:spcAft>
              <a:buClr>
                <a:schemeClr val="dk1"/>
              </a:buClr>
              <a:buSzPts val="1100"/>
              <a:buFont typeface="Arial"/>
              <a:buNone/>
            </a:pPr>
            <a:r>
              <a:t/>
            </a:r>
            <a:endParaRPr sz="1500"/>
          </a:p>
        </p:txBody>
      </p:sp>
      <p:grpSp>
        <p:nvGrpSpPr>
          <p:cNvPr id="518" name="Google Shape;518;p30"/>
          <p:cNvGrpSpPr/>
          <p:nvPr/>
        </p:nvGrpSpPr>
        <p:grpSpPr>
          <a:xfrm>
            <a:off x="249974" y="558028"/>
            <a:ext cx="434915" cy="435289"/>
            <a:chOff x="5941025" y="3634400"/>
            <a:chExt cx="467650" cy="467650"/>
          </a:xfrm>
        </p:grpSpPr>
        <p:sp>
          <p:nvSpPr>
            <p:cNvPr id="519" name="Google Shape;519;p30"/>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30"/>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30"/>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30"/>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30"/>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30"/>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31"/>
          <p:cNvSpPr txBox="1"/>
          <p:nvPr>
            <p:ph idx="1" type="body"/>
          </p:nvPr>
        </p:nvSpPr>
        <p:spPr>
          <a:xfrm>
            <a:off x="814275" y="1538000"/>
            <a:ext cx="7582200" cy="272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en">
                <a:latin typeface="Roboto Condensed"/>
                <a:ea typeface="Roboto Condensed"/>
                <a:cs typeface="Roboto Condensed"/>
                <a:sym typeface="Roboto Condensed"/>
              </a:rPr>
              <a:t>Solving for Worst Case Scenario </a:t>
            </a:r>
            <a:endParaRPr b="1">
              <a:latin typeface="Roboto Condensed"/>
              <a:ea typeface="Roboto Condensed"/>
              <a:cs typeface="Roboto Condensed"/>
              <a:sym typeface="Roboto Condensed"/>
            </a:endParaRPr>
          </a:p>
          <a:p>
            <a:pPr indent="-323850" lvl="0" marL="457200" rtl="0" algn="l">
              <a:lnSpc>
                <a:spcPct val="100000"/>
              </a:lnSpc>
              <a:spcBef>
                <a:spcPts val="1000"/>
              </a:spcBef>
              <a:spcAft>
                <a:spcPts val="0"/>
              </a:spcAft>
              <a:buSzPts val="1500"/>
              <a:buFont typeface="Roboto Condensed"/>
              <a:buChar char="▰"/>
            </a:pPr>
            <a:r>
              <a:rPr b="1" i="1" lang="en" sz="1500">
                <a:latin typeface="Roboto Condensed"/>
                <a:ea typeface="Roboto Condensed"/>
                <a:cs typeface="Roboto Condensed"/>
                <a:sym typeface="Roboto Condensed"/>
              </a:rPr>
              <a:t>Data loss due to wireless disconnect.</a:t>
            </a:r>
            <a:endParaRPr b="1" i="1" sz="1500">
              <a:latin typeface="Roboto Condensed"/>
              <a:ea typeface="Roboto Condensed"/>
              <a:cs typeface="Roboto Condensed"/>
              <a:sym typeface="Roboto Condensed"/>
            </a:endParaRPr>
          </a:p>
          <a:p>
            <a:pPr indent="-323850" lvl="1" marL="914400" rtl="0" algn="l">
              <a:lnSpc>
                <a:spcPct val="100000"/>
              </a:lnSpc>
              <a:spcBef>
                <a:spcPts val="0"/>
              </a:spcBef>
              <a:spcAft>
                <a:spcPts val="0"/>
              </a:spcAft>
              <a:buSzPts val="1500"/>
              <a:buFont typeface="Roboto Condensed"/>
              <a:buChar char="▻"/>
            </a:pPr>
            <a:r>
              <a:rPr lang="en" sz="1500">
                <a:latin typeface="Roboto Condensed"/>
                <a:ea typeface="Roboto Condensed"/>
                <a:cs typeface="Roboto Condensed"/>
                <a:sym typeface="Roboto Condensed"/>
              </a:rPr>
              <a:t>Using Socket.IO, a websocket based system, it ensures that in the case of network disconnect the device continues to ping the server until a handshake is complete</a:t>
            </a:r>
            <a:endParaRPr sz="1500">
              <a:latin typeface="Roboto Condensed"/>
              <a:ea typeface="Roboto Condensed"/>
              <a:cs typeface="Roboto Condensed"/>
              <a:sym typeface="Roboto Condensed"/>
            </a:endParaRPr>
          </a:p>
          <a:p>
            <a:pPr indent="0" lvl="0" marL="0" rtl="0" algn="l">
              <a:lnSpc>
                <a:spcPct val="100000"/>
              </a:lnSpc>
              <a:spcBef>
                <a:spcPts val="1000"/>
              </a:spcBef>
              <a:spcAft>
                <a:spcPts val="0"/>
              </a:spcAft>
              <a:buSzPts val="2000"/>
              <a:buNone/>
            </a:pPr>
            <a:r>
              <a:t/>
            </a:r>
            <a:endParaRPr sz="1500">
              <a:latin typeface="Roboto Condensed"/>
              <a:ea typeface="Roboto Condensed"/>
              <a:cs typeface="Roboto Condensed"/>
              <a:sym typeface="Roboto Condensed"/>
            </a:endParaRPr>
          </a:p>
          <a:p>
            <a:pPr indent="-323850" lvl="1" marL="914400" rtl="0" algn="l">
              <a:lnSpc>
                <a:spcPct val="100000"/>
              </a:lnSpc>
              <a:spcBef>
                <a:spcPts val="1000"/>
              </a:spcBef>
              <a:spcAft>
                <a:spcPts val="0"/>
              </a:spcAft>
              <a:buSzPts val="1500"/>
              <a:buFont typeface="Roboto Condensed"/>
              <a:buChar char="▻"/>
            </a:pPr>
            <a:r>
              <a:rPr lang="en" sz="1500">
                <a:latin typeface="Roboto Condensed"/>
                <a:ea typeface="Roboto Condensed"/>
                <a:cs typeface="Roboto Condensed"/>
                <a:sym typeface="Roboto Condensed"/>
              </a:rPr>
              <a:t>The vehicle has a black box system which records all data before it attempts to send the data wirelessly. Should the connection never recover the data can be exported manually and imported to the web system.</a:t>
            </a:r>
            <a:endParaRPr sz="1500">
              <a:latin typeface="Roboto Condensed"/>
              <a:ea typeface="Roboto Condensed"/>
              <a:cs typeface="Roboto Condensed"/>
              <a:sym typeface="Roboto Condensed"/>
            </a:endParaRPr>
          </a:p>
          <a:p>
            <a:pPr indent="0" lvl="0" marL="0" rtl="0" algn="l">
              <a:lnSpc>
                <a:spcPct val="100000"/>
              </a:lnSpc>
              <a:spcBef>
                <a:spcPts val="1000"/>
              </a:spcBef>
              <a:spcAft>
                <a:spcPts val="1000"/>
              </a:spcAft>
              <a:buSzPts val="2000"/>
              <a:buNone/>
            </a:pPr>
            <a:r>
              <a:t/>
            </a:r>
            <a:endParaRPr/>
          </a:p>
        </p:txBody>
      </p:sp>
      <p:sp>
        <p:nvSpPr>
          <p:cNvPr id="530" name="Google Shape;530;p31"/>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Wireless Communication</a:t>
            </a:r>
            <a:endParaRPr/>
          </a:p>
        </p:txBody>
      </p:sp>
      <p:grpSp>
        <p:nvGrpSpPr>
          <p:cNvPr id="531" name="Google Shape;531;p31"/>
          <p:cNvGrpSpPr/>
          <p:nvPr/>
        </p:nvGrpSpPr>
        <p:grpSpPr>
          <a:xfrm>
            <a:off x="249974" y="558028"/>
            <a:ext cx="434915" cy="435289"/>
            <a:chOff x="5941025" y="3634400"/>
            <a:chExt cx="467650" cy="467650"/>
          </a:xfrm>
        </p:grpSpPr>
        <p:sp>
          <p:nvSpPr>
            <p:cNvPr id="532" name="Google Shape;532;p31"/>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31"/>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1"/>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31"/>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31"/>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1"/>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grpSp>
        <p:nvGrpSpPr>
          <p:cNvPr id="542" name="Google Shape;542;p32"/>
          <p:cNvGrpSpPr/>
          <p:nvPr/>
        </p:nvGrpSpPr>
        <p:grpSpPr>
          <a:xfrm>
            <a:off x="259879" y="587018"/>
            <a:ext cx="415129" cy="377311"/>
            <a:chOff x="4556450" y="4963575"/>
            <a:chExt cx="548025" cy="498100"/>
          </a:xfrm>
        </p:grpSpPr>
        <p:sp>
          <p:nvSpPr>
            <p:cNvPr id="543" name="Google Shape;543;p32"/>
            <p:cNvSpPr/>
            <p:nvPr/>
          </p:nvSpPr>
          <p:spPr>
            <a:xfrm>
              <a:off x="4611850" y="5222350"/>
              <a:ext cx="436600" cy="239325"/>
            </a:xfrm>
            <a:custGeom>
              <a:rect b="b" l="l" r="r" t="t"/>
              <a:pathLst>
                <a:path extrusionOk="0" fill="none" h="9573" w="17464">
                  <a:moveTo>
                    <a:pt x="1" y="1"/>
                  </a:moveTo>
                  <a:lnTo>
                    <a:pt x="1" y="4677"/>
                  </a:lnTo>
                  <a:lnTo>
                    <a:pt x="8720" y="9572"/>
                  </a:lnTo>
                  <a:lnTo>
                    <a:pt x="17463" y="4677"/>
                  </a:lnTo>
                  <a:lnTo>
                    <a:pt x="17463" y="1"/>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32"/>
            <p:cNvSpPr/>
            <p:nvPr/>
          </p:nvSpPr>
          <p:spPr>
            <a:xfrm>
              <a:off x="4612475" y="4963575"/>
              <a:ext cx="435975" cy="125450"/>
            </a:xfrm>
            <a:custGeom>
              <a:rect b="b" l="l" r="r" t="t"/>
              <a:pathLst>
                <a:path extrusionOk="0" fill="none" h="5018" w="17439">
                  <a:moveTo>
                    <a:pt x="17438" y="5018"/>
                  </a:moveTo>
                  <a:lnTo>
                    <a:pt x="8671" y="1"/>
                  </a:lnTo>
                  <a:lnTo>
                    <a:pt x="0" y="5018"/>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32"/>
            <p:cNvSpPr/>
            <p:nvPr/>
          </p:nvSpPr>
          <p:spPr>
            <a:xfrm>
              <a:off x="4556450" y="5089000"/>
              <a:ext cx="274025" cy="225925"/>
            </a:xfrm>
            <a:custGeom>
              <a:rect b="b" l="l" r="r" t="t"/>
              <a:pathLst>
                <a:path extrusionOk="0" fill="none" h="9037" w="10961">
                  <a:moveTo>
                    <a:pt x="8720" y="9037"/>
                  </a:moveTo>
                  <a:lnTo>
                    <a:pt x="1" y="4068"/>
                  </a:lnTo>
                  <a:lnTo>
                    <a:pt x="2241" y="1"/>
                  </a:lnTo>
                  <a:lnTo>
                    <a:pt x="10960" y="4969"/>
                  </a:lnTo>
                  <a:lnTo>
                    <a:pt x="8720" y="9037"/>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32"/>
            <p:cNvSpPr/>
            <p:nvPr/>
          </p:nvSpPr>
          <p:spPr>
            <a:xfrm>
              <a:off x="4830450" y="5089000"/>
              <a:ext cx="274025" cy="225925"/>
            </a:xfrm>
            <a:custGeom>
              <a:rect b="b" l="l" r="r" t="t"/>
              <a:pathLst>
                <a:path extrusionOk="0" fill="none" h="9037" w="10961">
                  <a:moveTo>
                    <a:pt x="2241" y="9037"/>
                  </a:moveTo>
                  <a:lnTo>
                    <a:pt x="10960" y="4068"/>
                  </a:lnTo>
                  <a:lnTo>
                    <a:pt x="8719" y="1"/>
                  </a:lnTo>
                  <a:lnTo>
                    <a:pt x="0" y="4969"/>
                  </a:lnTo>
                  <a:lnTo>
                    <a:pt x="2241" y="9037"/>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32"/>
            <p:cNvSpPr/>
            <p:nvPr/>
          </p:nvSpPr>
          <p:spPr>
            <a:xfrm>
              <a:off x="4830450" y="5213225"/>
              <a:ext cx="25" cy="248450"/>
            </a:xfrm>
            <a:custGeom>
              <a:rect b="b" l="l" r="r" t="t"/>
              <a:pathLst>
                <a:path extrusionOk="0" fill="none" h="9938" w="1">
                  <a:moveTo>
                    <a:pt x="0" y="0"/>
                  </a:moveTo>
                  <a:lnTo>
                    <a:pt x="0" y="9937"/>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8" name="Google Shape;548;p32"/>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Data Collected</a:t>
            </a:r>
            <a:endParaRPr/>
          </a:p>
        </p:txBody>
      </p:sp>
      <p:graphicFrame>
        <p:nvGraphicFramePr>
          <p:cNvPr id="549" name="Google Shape;549;p32"/>
          <p:cNvGraphicFramePr/>
          <p:nvPr/>
        </p:nvGraphicFramePr>
        <p:xfrm>
          <a:off x="814275" y="1578718"/>
          <a:ext cx="3000000" cy="3000000"/>
        </p:xfrm>
        <a:graphic>
          <a:graphicData uri="http://schemas.openxmlformats.org/drawingml/2006/table">
            <a:tbl>
              <a:tblPr bandRow="1" firstRow="1">
                <a:noFill/>
                <a:tableStyleId>{5D9DE8BB-3887-4AFF-B4AB-BAFC5E0FE556}</a:tableStyleId>
              </a:tblPr>
              <a:tblGrid>
                <a:gridCol w="2745900"/>
                <a:gridCol w="2745900"/>
              </a:tblGrid>
              <a:tr h="180675">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Data</a:t>
                      </a:r>
                      <a:endParaRPr sz="1400" u="none" cap="none" strike="noStrike"/>
                    </a:p>
                  </a:txBody>
                  <a:tcPr marT="18300" marB="18300" marR="36600" marL="36600"/>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Data source</a:t>
                      </a:r>
                      <a:endParaRPr sz="1400" u="none" cap="none" strike="noStrike"/>
                    </a:p>
                  </a:txBody>
                  <a:tcPr marT="18300" marB="18300" marR="36600" marL="36600"/>
                </a:tc>
              </a:tr>
              <a:tr h="180675">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Acceleration</a:t>
                      </a:r>
                      <a:endParaRPr sz="1400" u="none" cap="none" strike="noStrike"/>
                    </a:p>
                  </a:txBody>
                  <a:tcPr marT="18300" marB="18300" marR="36600" marL="36600"/>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Accelerometer</a:t>
                      </a:r>
                      <a:endParaRPr sz="1400" u="none" cap="none" strike="noStrike"/>
                    </a:p>
                  </a:txBody>
                  <a:tcPr marT="18300" marB="18300" marR="36600" marL="36600"/>
                </a:tc>
              </a:tr>
              <a:tr h="180675">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Motor temperature</a:t>
                      </a:r>
                      <a:endParaRPr sz="1400" u="none" cap="none" strike="noStrike"/>
                    </a:p>
                  </a:txBody>
                  <a:tcPr marT="18300" marB="18300" marR="36600" marL="36600"/>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Motor controller</a:t>
                      </a:r>
                      <a:endParaRPr sz="1400" u="none" cap="none" strike="noStrike"/>
                    </a:p>
                  </a:txBody>
                  <a:tcPr marT="18300" marB="18300" marR="36600" marL="36600"/>
                </a:tc>
              </a:tr>
              <a:tr h="180675">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Controls inputs</a:t>
                      </a:r>
                      <a:endParaRPr sz="1400" u="none" cap="none" strike="noStrike"/>
                    </a:p>
                  </a:txBody>
                  <a:tcPr marT="18300" marB="18300" marR="36600" marL="36600"/>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Potentiometer</a:t>
                      </a:r>
                      <a:endParaRPr sz="1400" u="none" cap="none" strike="noStrike"/>
                    </a:p>
                  </a:txBody>
                  <a:tcPr marT="18300" marB="18300" marR="36600" marL="36600"/>
                </a:tc>
              </a:tr>
              <a:tr h="180675">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Power</a:t>
                      </a:r>
                      <a:endParaRPr sz="1400" u="none" cap="none" strike="noStrike"/>
                    </a:p>
                  </a:txBody>
                  <a:tcPr marT="18300" marB="18300" marR="36600" marL="36600"/>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Motor controller</a:t>
                      </a:r>
                      <a:endParaRPr sz="1400" u="none" cap="none" strike="noStrike"/>
                    </a:p>
                  </a:txBody>
                  <a:tcPr marT="18300" marB="18300" marR="36600" marL="36600"/>
                </a:tc>
              </a:tr>
              <a:tr h="180675">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Suspension offset</a:t>
                      </a:r>
                      <a:endParaRPr sz="800" u="none" cap="none" strike="noStrike"/>
                    </a:p>
                  </a:txBody>
                  <a:tcPr marT="18300" marB="18300" marR="36600" marL="36600"/>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Potentiometer</a:t>
                      </a:r>
                      <a:endParaRPr sz="800" u="none" cap="none" strike="noStrike"/>
                    </a:p>
                  </a:txBody>
                  <a:tcPr marT="18300" marB="18300" marR="36600" marL="36600"/>
                </a:tc>
              </a:tr>
              <a:tr h="309675">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Aerodynamic load</a:t>
                      </a:r>
                      <a:endParaRPr sz="1400" u="none" cap="none" strike="noStrike"/>
                    </a:p>
                  </a:txBody>
                  <a:tcPr marT="18300" marB="18300" marR="36600" marL="36600"/>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Calculated - Suspension Offset</a:t>
                      </a:r>
                      <a:endParaRPr sz="1400" u="none" cap="none" strike="noStrike"/>
                    </a:p>
                  </a:txBody>
                  <a:tcPr marT="18300" marB="18300" marR="36600" marL="36600"/>
                </a:tc>
              </a:tr>
              <a:tr h="180675">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RPM</a:t>
                      </a:r>
                      <a:endParaRPr sz="1400" u="none" cap="none" strike="noStrike"/>
                    </a:p>
                  </a:txBody>
                  <a:tcPr marT="18300" marB="18300" marR="36600" marL="36600"/>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Motor controller</a:t>
                      </a:r>
                      <a:endParaRPr sz="1400" u="none" cap="none" strike="noStrike"/>
                    </a:p>
                  </a:txBody>
                  <a:tcPr marT="18300" marB="18300" marR="36600" marL="36600"/>
                </a:tc>
              </a:tr>
              <a:tr h="180675">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Speed</a:t>
                      </a:r>
                      <a:endParaRPr sz="1400" u="none" cap="none" strike="noStrike"/>
                    </a:p>
                  </a:txBody>
                  <a:tcPr marT="18300" marB="18300" marR="36600" marL="36600"/>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Motor controller</a:t>
                      </a:r>
                      <a:endParaRPr sz="1400" u="none" cap="none" strike="noStrike"/>
                    </a:p>
                  </a:txBody>
                  <a:tcPr marT="18300" marB="18300" marR="36600" marL="36600"/>
                </a:tc>
              </a:tr>
              <a:tr h="321475">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Accumulator temperature</a:t>
                      </a:r>
                      <a:endParaRPr sz="1400" u="none" cap="none" strike="noStrike"/>
                    </a:p>
                  </a:txBody>
                  <a:tcPr marT="18300" marB="18300" marR="36600" marL="36600"/>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BMS</a:t>
                      </a:r>
                      <a:endParaRPr sz="1400" u="none" cap="none" strike="noStrike"/>
                    </a:p>
                  </a:txBody>
                  <a:tcPr marT="18300" marB="18300" marR="36600" marL="36600"/>
                </a:tc>
              </a:tr>
              <a:tr h="180675">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Battery charge</a:t>
                      </a:r>
                      <a:endParaRPr sz="1400" u="none" cap="none" strike="noStrike"/>
                    </a:p>
                  </a:txBody>
                  <a:tcPr marT="18300" marB="18300" marR="36600" marL="36600"/>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BMS</a:t>
                      </a:r>
                      <a:endParaRPr sz="1400" u="none" cap="none" strike="noStrike"/>
                    </a:p>
                  </a:txBody>
                  <a:tcPr marT="18300" marB="18300" marR="36600" marL="36600"/>
                </a:tc>
              </a:tr>
              <a:tr h="180675">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Water temperature</a:t>
                      </a:r>
                      <a:endParaRPr sz="1400" u="none" cap="none" strike="noStrike"/>
                    </a:p>
                  </a:txBody>
                  <a:tcPr marT="18300" marB="18300" marR="36600" marL="36600"/>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Thermostat</a:t>
                      </a:r>
                      <a:endParaRPr sz="1400" u="none" cap="none" strike="noStrike"/>
                    </a:p>
                  </a:txBody>
                  <a:tcPr marT="18300" marB="18300" marR="36600" marL="36600"/>
                </a:tc>
              </a:tr>
              <a:tr h="180675">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Gravitation forces</a:t>
                      </a:r>
                      <a:endParaRPr sz="1400" u="none" cap="none" strike="noStrike"/>
                    </a:p>
                  </a:txBody>
                  <a:tcPr marT="18300" marB="18300" marR="36600" marL="36600"/>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Accelerometer + DOF </a:t>
                      </a:r>
                      <a:endParaRPr sz="1400" u="none" cap="none" strike="noStrike"/>
                    </a:p>
                  </a:txBody>
                  <a:tcPr marT="18300" marB="18300" marR="36600" marL="36600"/>
                </a:tc>
              </a:tr>
              <a:tr h="321475">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Traction</a:t>
                      </a:r>
                      <a:endParaRPr sz="1400" u="none" cap="none" strike="noStrike"/>
                    </a:p>
                  </a:txBody>
                  <a:tcPr marT="18300" marB="18300" marR="36600" marL="36600"/>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Hall effect</a:t>
                      </a:r>
                      <a:endParaRPr sz="1400" u="none" cap="none" strike="noStrike"/>
                    </a:p>
                  </a:txBody>
                  <a:tcPr marT="18300" marB="18300" marR="36600" marL="36600"/>
                </a:tc>
              </a:tr>
              <a:tr h="321475">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Steering input</a:t>
                      </a:r>
                      <a:endParaRPr sz="800" u="none" cap="none" strike="noStrike"/>
                    </a:p>
                  </a:txBody>
                  <a:tcPr marT="18300" marB="18300" marR="36600" marL="36600"/>
                </a:tc>
                <a:tc>
                  <a:txBody>
                    <a:bodyPr>
                      <a:noAutofit/>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t>Linear encoder</a:t>
                      </a:r>
                      <a:endParaRPr sz="800" u="none" cap="none" strike="noStrike"/>
                    </a:p>
                  </a:txBody>
                  <a:tcPr marT="18300" marB="18300" marR="36600" marL="36600"/>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33"/>
          <p:cNvSpPr txBox="1"/>
          <p:nvPr>
            <p:ph idx="1" type="body"/>
          </p:nvPr>
        </p:nvSpPr>
        <p:spPr>
          <a:xfrm>
            <a:off x="814275" y="1538000"/>
            <a:ext cx="7582200" cy="272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en">
                <a:latin typeface="Roboto Condensed"/>
                <a:ea typeface="Roboto Condensed"/>
                <a:cs typeface="Roboto Condensed"/>
                <a:sym typeface="Roboto Condensed"/>
              </a:rPr>
              <a:t>Databases of choice</a:t>
            </a:r>
            <a:endParaRPr b="1">
              <a:latin typeface="Roboto Condensed"/>
              <a:ea typeface="Roboto Condensed"/>
              <a:cs typeface="Roboto Condensed"/>
              <a:sym typeface="Roboto Condensed"/>
            </a:endParaRPr>
          </a:p>
          <a:p>
            <a:pPr indent="-323850" lvl="0" marL="457200" rtl="0" algn="l">
              <a:lnSpc>
                <a:spcPct val="100000"/>
              </a:lnSpc>
              <a:spcBef>
                <a:spcPts val="1000"/>
              </a:spcBef>
              <a:spcAft>
                <a:spcPts val="0"/>
              </a:spcAft>
              <a:buSzPts val="1500"/>
              <a:buFont typeface="Roboto Condensed"/>
              <a:buChar char="▰"/>
            </a:pPr>
            <a:r>
              <a:rPr b="1" lang="en" sz="1500">
                <a:latin typeface="Roboto Condensed"/>
                <a:ea typeface="Roboto Condensed"/>
                <a:cs typeface="Roboto Condensed"/>
                <a:sym typeface="Roboto Condensed"/>
              </a:rPr>
              <a:t>PostgreSQL</a:t>
            </a:r>
            <a:endParaRPr b="1" sz="1500">
              <a:latin typeface="Roboto Condensed"/>
              <a:ea typeface="Roboto Condensed"/>
              <a:cs typeface="Roboto Condensed"/>
              <a:sym typeface="Roboto Condensed"/>
            </a:endParaRPr>
          </a:p>
          <a:p>
            <a:pPr indent="-323850" lvl="1" marL="914400" rtl="0" algn="l">
              <a:lnSpc>
                <a:spcPct val="100000"/>
              </a:lnSpc>
              <a:spcBef>
                <a:spcPts val="0"/>
              </a:spcBef>
              <a:spcAft>
                <a:spcPts val="0"/>
              </a:spcAft>
              <a:buSzPts val="1500"/>
              <a:buFont typeface="Roboto Condensed"/>
              <a:buChar char="▻"/>
            </a:pPr>
            <a:r>
              <a:rPr lang="en" sz="1500">
                <a:latin typeface="Roboto Condensed"/>
                <a:ea typeface="Roboto Condensed"/>
                <a:cs typeface="Roboto Condensed"/>
                <a:sym typeface="Roboto Condensed"/>
              </a:rPr>
              <a:t>Time series data points from all sensors organized by data types</a:t>
            </a:r>
            <a:endParaRPr sz="1500">
              <a:latin typeface="Roboto Condensed"/>
              <a:ea typeface="Roboto Condensed"/>
              <a:cs typeface="Roboto Condensed"/>
              <a:sym typeface="Roboto Condensed"/>
            </a:endParaRPr>
          </a:p>
          <a:p>
            <a:pPr indent="-323850" lvl="0" marL="457200" rtl="0" algn="l">
              <a:lnSpc>
                <a:spcPct val="100000"/>
              </a:lnSpc>
              <a:spcBef>
                <a:spcPts val="0"/>
              </a:spcBef>
              <a:spcAft>
                <a:spcPts val="0"/>
              </a:spcAft>
              <a:buSzPts val="1500"/>
              <a:buFont typeface="Roboto Condensed"/>
              <a:buChar char="▰"/>
            </a:pPr>
            <a:r>
              <a:rPr b="1" lang="en" sz="1500">
                <a:latin typeface="Roboto Condensed"/>
                <a:ea typeface="Roboto Condensed"/>
                <a:cs typeface="Roboto Condensed"/>
                <a:sym typeface="Roboto Condensed"/>
              </a:rPr>
              <a:t>Excel / CSV</a:t>
            </a:r>
            <a:endParaRPr b="1" sz="1500">
              <a:latin typeface="Roboto Condensed"/>
              <a:ea typeface="Roboto Condensed"/>
              <a:cs typeface="Roboto Condensed"/>
              <a:sym typeface="Roboto Condensed"/>
            </a:endParaRPr>
          </a:p>
          <a:p>
            <a:pPr indent="-323850" lvl="1" marL="914400" rtl="0" algn="l">
              <a:lnSpc>
                <a:spcPct val="100000"/>
              </a:lnSpc>
              <a:spcBef>
                <a:spcPts val="0"/>
              </a:spcBef>
              <a:spcAft>
                <a:spcPts val="0"/>
              </a:spcAft>
              <a:buSzPts val="1500"/>
              <a:buFont typeface="Roboto Condensed"/>
              <a:buChar char="▻"/>
            </a:pPr>
            <a:r>
              <a:rPr lang="en" sz="1500">
                <a:latin typeface="Roboto Condensed"/>
                <a:ea typeface="Roboto Condensed"/>
                <a:cs typeface="Roboto Condensed"/>
                <a:sym typeface="Roboto Condensed"/>
              </a:rPr>
              <a:t>Data made available via our web portal can easily be downloaded and opened in Excel.</a:t>
            </a:r>
            <a:endParaRPr sz="1500">
              <a:latin typeface="Roboto Condensed"/>
              <a:ea typeface="Roboto Condensed"/>
              <a:cs typeface="Roboto Condensed"/>
              <a:sym typeface="Roboto Condensed"/>
            </a:endParaRPr>
          </a:p>
          <a:p>
            <a:pPr indent="-323850" lvl="2" marL="1371600" rtl="0" algn="l">
              <a:lnSpc>
                <a:spcPct val="100000"/>
              </a:lnSpc>
              <a:spcBef>
                <a:spcPts val="0"/>
              </a:spcBef>
              <a:spcAft>
                <a:spcPts val="0"/>
              </a:spcAft>
              <a:buSzPts val="1500"/>
              <a:buFont typeface="Roboto Condensed"/>
              <a:buChar char="▻"/>
            </a:pPr>
            <a:r>
              <a:rPr lang="en" sz="1500">
                <a:latin typeface="Roboto Condensed"/>
                <a:ea typeface="Roboto Condensed"/>
                <a:cs typeface="Roboto Condensed"/>
                <a:sym typeface="Roboto Condensed"/>
              </a:rPr>
              <a:t>This allows others to use such data for analysis and future Machine Learning</a:t>
            </a:r>
            <a:endParaRPr sz="1500">
              <a:latin typeface="Roboto Condensed"/>
              <a:ea typeface="Roboto Condensed"/>
              <a:cs typeface="Roboto Condensed"/>
              <a:sym typeface="Roboto Condensed"/>
            </a:endParaRPr>
          </a:p>
        </p:txBody>
      </p:sp>
      <p:grpSp>
        <p:nvGrpSpPr>
          <p:cNvPr id="555" name="Google Shape;555;p33"/>
          <p:cNvGrpSpPr/>
          <p:nvPr/>
        </p:nvGrpSpPr>
        <p:grpSpPr>
          <a:xfrm>
            <a:off x="259879" y="587018"/>
            <a:ext cx="415129" cy="377311"/>
            <a:chOff x="4556450" y="4963575"/>
            <a:chExt cx="548025" cy="498100"/>
          </a:xfrm>
        </p:grpSpPr>
        <p:sp>
          <p:nvSpPr>
            <p:cNvPr id="556" name="Google Shape;556;p33"/>
            <p:cNvSpPr/>
            <p:nvPr/>
          </p:nvSpPr>
          <p:spPr>
            <a:xfrm>
              <a:off x="4611850" y="5222350"/>
              <a:ext cx="436600" cy="239325"/>
            </a:xfrm>
            <a:custGeom>
              <a:rect b="b" l="l" r="r" t="t"/>
              <a:pathLst>
                <a:path extrusionOk="0" fill="none" h="9573" w="17464">
                  <a:moveTo>
                    <a:pt x="1" y="1"/>
                  </a:moveTo>
                  <a:lnTo>
                    <a:pt x="1" y="4677"/>
                  </a:lnTo>
                  <a:lnTo>
                    <a:pt x="8720" y="9572"/>
                  </a:lnTo>
                  <a:lnTo>
                    <a:pt x="17463" y="4677"/>
                  </a:lnTo>
                  <a:lnTo>
                    <a:pt x="17463" y="1"/>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33"/>
            <p:cNvSpPr/>
            <p:nvPr/>
          </p:nvSpPr>
          <p:spPr>
            <a:xfrm>
              <a:off x="4612475" y="4963575"/>
              <a:ext cx="435975" cy="125450"/>
            </a:xfrm>
            <a:custGeom>
              <a:rect b="b" l="l" r="r" t="t"/>
              <a:pathLst>
                <a:path extrusionOk="0" fill="none" h="5018" w="17439">
                  <a:moveTo>
                    <a:pt x="17438" y="5018"/>
                  </a:moveTo>
                  <a:lnTo>
                    <a:pt x="8671" y="1"/>
                  </a:lnTo>
                  <a:lnTo>
                    <a:pt x="0" y="5018"/>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33"/>
            <p:cNvSpPr/>
            <p:nvPr/>
          </p:nvSpPr>
          <p:spPr>
            <a:xfrm>
              <a:off x="4556450" y="5089000"/>
              <a:ext cx="274025" cy="225925"/>
            </a:xfrm>
            <a:custGeom>
              <a:rect b="b" l="l" r="r" t="t"/>
              <a:pathLst>
                <a:path extrusionOk="0" fill="none" h="9037" w="10961">
                  <a:moveTo>
                    <a:pt x="8720" y="9037"/>
                  </a:moveTo>
                  <a:lnTo>
                    <a:pt x="1" y="4068"/>
                  </a:lnTo>
                  <a:lnTo>
                    <a:pt x="2241" y="1"/>
                  </a:lnTo>
                  <a:lnTo>
                    <a:pt x="10960" y="4969"/>
                  </a:lnTo>
                  <a:lnTo>
                    <a:pt x="8720" y="9037"/>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33"/>
            <p:cNvSpPr/>
            <p:nvPr/>
          </p:nvSpPr>
          <p:spPr>
            <a:xfrm>
              <a:off x="4830450" y="5089000"/>
              <a:ext cx="274025" cy="225925"/>
            </a:xfrm>
            <a:custGeom>
              <a:rect b="b" l="l" r="r" t="t"/>
              <a:pathLst>
                <a:path extrusionOk="0" fill="none" h="9037" w="10961">
                  <a:moveTo>
                    <a:pt x="2241" y="9037"/>
                  </a:moveTo>
                  <a:lnTo>
                    <a:pt x="10960" y="4068"/>
                  </a:lnTo>
                  <a:lnTo>
                    <a:pt x="8719" y="1"/>
                  </a:lnTo>
                  <a:lnTo>
                    <a:pt x="0" y="4969"/>
                  </a:lnTo>
                  <a:lnTo>
                    <a:pt x="2241" y="9037"/>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33"/>
            <p:cNvSpPr/>
            <p:nvPr/>
          </p:nvSpPr>
          <p:spPr>
            <a:xfrm>
              <a:off x="4830450" y="5213225"/>
              <a:ext cx="25" cy="248450"/>
            </a:xfrm>
            <a:custGeom>
              <a:rect b="b" l="l" r="r" t="t"/>
              <a:pathLst>
                <a:path extrusionOk="0" fill="none" h="9938" w="1">
                  <a:moveTo>
                    <a:pt x="0" y="0"/>
                  </a:moveTo>
                  <a:lnTo>
                    <a:pt x="0" y="9937"/>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1" name="Google Shape;561;p33"/>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Data Storage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34"/>
          <p:cNvSpPr txBox="1"/>
          <p:nvPr>
            <p:ph idx="1" type="body"/>
          </p:nvPr>
        </p:nvSpPr>
        <p:spPr>
          <a:xfrm>
            <a:off x="814275" y="1538000"/>
            <a:ext cx="3861000" cy="272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en">
                <a:latin typeface="Roboto Condensed"/>
                <a:ea typeface="Roboto Condensed"/>
                <a:cs typeface="Roboto Condensed"/>
                <a:sym typeface="Roboto Condensed"/>
              </a:rPr>
              <a:t>Servers to be used</a:t>
            </a:r>
            <a:endParaRPr b="1">
              <a:latin typeface="Roboto Condensed"/>
              <a:ea typeface="Roboto Condensed"/>
              <a:cs typeface="Roboto Condensed"/>
              <a:sym typeface="Roboto Condensed"/>
            </a:endParaRPr>
          </a:p>
          <a:p>
            <a:pPr indent="-323850" lvl="0" marL="457200" rtl="0" algn="l">
              <a:lnSpc>
                <a:spcPct val="100000"/>
              </a:lnSpc>
              <a:spcBef>
                <a:spcPts val="1000"/>
              </a:spcBef>
              <a:spcAft>
                <a:spcPts val="0"/>
              </a:spcAft>
              <a:buSzPts val="1500"/>
              <a:buFont typeface="Roboto Condensed"/>
              <a:buChar char="▰"/>
            </a:pPr>
            <a:r>
              <a:rPr b="1" lang="en" sz="1500">
                <a:latin typeface="Roboto Condensed"/>
                <a:ea typeface="Roboto Condensed"/>
                <a:cs typeface="Roboto Condensed"/>
                <a:sym typeface="Roboto Condensed"/>
              </a:rPr>
              <a:t>Local Intranet - Local Machine</a:t>
            </a:r>
            <a:endParaRPr b="1" sz="1500">
              <a:latin typeface="Roboto Condensed"/>
              <a:ea typeface="Roboto Condensed"/>
              <a:cs typeface="Roboto Condensed"/>
              <a:sym typeface="Roboto Condensed"/>
            </a:endParaRPr>
          </a:p>
          <a:p>
            <a:pPr indent="-323850" lvl="1" marL="914400" rtl="0" algn="l">
              <a:lnSpc>
                <a:spcPct val="100000"/>
              </a:lnSpc>
              <a:spcBef>
                <a:spcPts val="0"/>
              </a:spcBef>
              <a:spcAft>
                <a:spcPts val="0"/>
              </a:spcAft>
              <a:buSzPts val="1500"/>
              <a:buFont typeface="Roboto Condensed"/>
              <a:buChar char="▻"/>
            </a:pPr>
            <a:r>
              <a:rPr lang="en" sz="1500">
                <a:latin typeface="Roboto Condensed"/>
                <a:ea typeface="Roboto Condensed"/>
                <a:cs typeface="Roboto Condensed"/>
                <a:sym typeface="Roboto Condensed"/>
              </a:rPr>
              <a:t>Devices connected to the local server will see to the millisecond data.</a:t>
            </a:r>
            <a:endParaRPr sz="1500">
              <a:latin typeface="Roboto Condensed"/>
              <a:ea typeface="Roboto Condensed"/>
              <a:cs typeface="Roboto Condensed"/>
              <a:sym typeface="Roboto Condensed"/>
            </a:endParaRPr>
          </a:p>
          <a:p>
            <a:pPr indent="-323850" lvl="0" marL="457200" rtl="0" algn="l">
              <a:lnSpc>
                <a:spcPct val="100000"/>
              </a:lnSpc>
              <a:spcBef>
                <a:spcPts val="0"/>
              </a:spcBef>
              <a:spcAft>
                <a:spcPts val="0"/>
              </a:spcAft>
              <a:buSzPts val="1500"/>
              <a:buFont typeface="Roboto Condensed"/>
              <a:buChar char="▰"/>
            </a:pPr>
            <a:r>
              <a:rPr b="1" lang="en" sz="1500">
                <a:latin typeface="Roboto Condensed"/>
                <a:ea typeface="Roboto Condensed"/>
                <a:cs typeface="Roboto Condensed"/>
                <a:sym typeface="Roboto Condensed"/>
              </a:rPr>
              <a:t>Cloud Virtual Server - DigitalOcean</a:t>
            </a:r>
            <a:endParaRPr b="1" sz="1500">
              <a:latin typeface="Roboto Condensed"/>
              <a:ea typeface="Roboto Condensed"/>
              <a:cs typeface="Roboto Condensed"/>
              <a:sym typeface="Roboto Condensed"/>
            </a:endParaRPr>
          </a:p>
          <a:p>
            <a:pPr indent="-323850" lvl="1" marL="914400" rtl="0" algn="l">
              <a:lnSpc>
                <a:spcPct val="100000"/>
              </a:lnSpc>
              <a:spcBef>
                <a:spcPts val="0"/>
              </a:spcBef>
              <a:spcAft>
                <a:spcPts val="0"/>
              </a:spcAft>
              <a:buSzPts val="1500"/>
              <a:buFont typeface="Roboto Condensed"/>
              <a:buChar char="▻"/>
            </a:pPr>
            <a:r>
              <a:rPr lang="en" sz="1500">
                <a:latin typeface="Roboto Condensed"/>
                <a:ea typeface="Roboto Condensed"/>
                <a:cs typeface="Roboto Condensed"/>
                <a:sym typeface="Roboto Condensed"/>
              </a:rPr>
              <a:t>Data collected locally will be copied to a remote server within minutes.</a:t>
            </a:r>
            <a:endParaRPr sz="1500">
              <a:latin typeface="Roboto Condensed"/>
              <a:ea typeface="Roboto Condensed"/>
              <a:cs typeface="Roboto Condensed"/>
              <a:sym typeface="Roboto Condensed"/>
            </a:endParaRPr>
          </a:p>
        </p:txBody>
      </p:sp>
      <p:sp>
        <p:nvSpPr>
          <p:cNvPr id="567" name="Google Shape;567;p34"/>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Application Hosting</a:t>
            </a:r>
            <a:endParaRPr/>
          </a:p>
        </p:txBody>
      </p:sp>
      <p:grpSp>
        <p:nvGrpSpPr>
          <p:cNvPr id="568" name="Google Shape;568;p34"/>
          <p:cNvGrpSpPr/>
          <p:nvPr/>
        </p:nvGrpSpPr>
        <p:grpSpPr>
          <a:xfrm>
            <a:off x="249974" y="558028"/>
            <a:ext cx="434915" cy="435289"/>
            <a:chOff x="5941025" y="3634400"/>
            <a:chExt cx="467650" cy="467650"/>
          </a:xfrm>
        </p:grpSpPr>
        <p:sp>
          <p:nvSpPr>
            <p:cNvPr id="569" name="Google Shape;569;p34"/>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34"/>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34"/>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34"/>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34"/>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34"/>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35"/>
          <p:cNvSpPr/>
          <p:nvPr/>
        </p:nvSpPr>
        <p:spPr>
          <a:xfrm>
            <a:off x="4939500" y="574321"/>
            <a:ext cx="3912300" cy="24984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3F5378"/>
                </a:solidFill>
                <a:latin typeface="Roboto Condensed"/>
                <a:ea typeface="Roboto Condensed"/>
                <a:cs typeface="Roboto Condensed"/>
                <a:sym typeface="Roboto Condensed"/>
              </a:rPr>
              <a:t>Place your screenshot here</a:t>
            </a:r>
            <a:endParaRPr b="0" i="0" sz="1000" u="none" cap="none" strike="noStrike">
              <a:solidFill>
                <a:srgbClr val="3F5378"/>
              </a:solidFill>
              <a:latin typeface="Roboto Condensed"/>
              <a:ea typeface="Roboto Condensed"/>
              <a:cs typeface="Roboto Condensed"/>
              <a:sym typeface="Roboto Condensed"/>
            </a:endParaRPr>
          </a:p>
        </p:txBody>
      </p:sp>
      <p:sp>
        <p:nvSpPr>
          <p:cNvPr id="580" name="Google Shape;580;p35"/>
          <p:cNvSpPr txBox="1"/>
          <p:nvPr>
            <p:ph idx="4294967295" type="body"/>
          </p:nvPr>
        </p:nvSpPr>
        <p:spPr>
          <a:xfrm>
            <a:off x="307350" y="1221600"/>
            <a:ext cx="3855900" cy="2700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600"/>
              </a:spcBef>
              <a:spcAft>
                <a:spcPts val="0"/>
              </a:spcAft>
              <a:buSzPts val="2400"/>
              <a:buNone/>
            </a:pPr>
            <a:r>
              <a:rPr b="1" lang="en" u="sng">
                <a:solidFill>
                  <a:srgbClr val="D00D2D"/>
                </a:solidFill>
                <a:latin typeface="Roboto Condensed"/>
                <a:ea typeface="Roboto Condensed"/>
                <a:cs typeface="Roboto Condensed"/>
                <a:sym typeface="Roboto Condensed"/>
              </a:rPr>
              <a:t>MatadorMotorsports.racing</a:t>
            </a:r>
            <a:endParaRPr b="1" u="sng">
              <a:solidFill>
                <a:srgbClr val="D00D2D"/>
              </a:solidFill>
              <a:latin typeface="Roboto Condensed"/>
              <a:ea typeface="Roboto Condensed"/>
              <a:cs typeface="Roboto Condensed"/>
              <a:sym typeface="Roboto Condensed"/>
            </a:endParaRPr>
          </a:p>
          <a:p>
            <a:pPr indent="0" lvl="0" marL="0" rtl="0" algn="l">
              <a:lnSpc>
                <a:spcPct val="100000"/>
              </a:lnSpc>
              <a:spcBef>
                <a:spcPts val="1000"/>
              </a:spcBef>
              <a:spcAft>
                <a:spcPts val="0"/>
              </a:spcAft>
              <a:buSzPts val="2400"/>
              <a:buNone/>
            </a:pPr>
            <a:r>
              <a:rPr lang="en" sz="1800"/>
              <a:t>Current build is live to allow Mechanical Engineering students to play around with the interface and request changes</a:t>
            </a:r>
            <a:endParaRPr sz="1800"/>
          </a:p>
          <a:p>
            <a:pPr indent="0" lvl="0" marL="0" rtl="0" algn="l">
              <a:lnSpc>
                <a:spcPct val="100000"/>
              </a:lnSpc>
              <a:spcBef>
                <a:spcPts val="1000"/>
              </a:spcBef>
              <a:spcAft>
                <a:spcPts val="1000"/>
              </a:spcAft>
              <a:buSzPts val="2400"/>
              <a:buNone/>
            </a:pPr>
            <a:r>
              <a:rPr lang="en" sz="1800"/>
              <a:t>Allows our team to test our data intake pipelines.</a:t>
            </a:r>
            <a:endParaRPr sz="1800"/>
          </a:p>
        </p:txBody>
      </p:sp>
      <p:pic>
        <p:nvPicPr>
          <p:cNvPr id="581" name="Google Shape;581;p35"/>
          <p:cNvPicPr preferRelativeResize="0"/>
          <p:nvPr/>
        </p:nvPicPr>
        <p:blipFill rotWithShape="1">
          <a:blip r:embed="rId3">
            <a:alphaModFix/>
          </a:blip>
          <a:srcRect b="0" l="0" r="0" t="0"/>
          <a:stretch/>
        </p:blipFill>
        <p:spPr>
          <a:xfrm>
            <a:off x="4939500" y="574325"/>
            <a:ext cx="3912298" cy="2498400"/>
          </a:xfrm>
          <a:prstGeom prst="rect">
            <a:avLst/>
          </a:prstGeom>
          <a:noFill/>
          <a:ln>
            <a:noFill/>
          </a:ln>
          <a:effectLst>
            <a:outerShdw blurRad="57150" rotWithShape="0" algn="bl" dir="5400000" dist="19050">
              <a:srgbClr val="000000">
                <a:alpha val="49803"/>
              </a:srgbClr>
            </a:outerShdw>
          </a:effectLst>
        </p:spPr>
      </p:pic>
      <p:sp>
        <p:nvSpPr>
          <p:cNvPr id="582" name="Google Shape;582;p35"/>
          <p:cNvSpPr/>
          <p:nvPr/>
        </p:nvSpPr>
        <p:spPr>
          <a:xfrm>
            <a:off x="4760825" y="397799"/>
            <a:ext cx="4269672" cy="332398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434343"/>
          </a:solidFill>
          <a:ln cap="flat" cmpd="sng" w="9525">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5378"/>
              </a:solidFill>
              <a:latin typeface="Roboto Condensed"/>
              <a:ea typeface="Roboto Condensed"/>
              <a:cs typeface="Roboto Condensed"/>
              <a:sym typeface="Roboto Condensed"/>
            </a:endParaRPr>
          </a:p>
        </p:txBody>
      </p:sp>
      <p:sp>
        <p:nvSpPr>
          <p:cNvPr id="583" name="Google Shape;583;p35"/>
          <p:cNvSpPr/>
          <p:nvPr/>
        </p:nvSpPr>
        <p:spPr>
          <a:xfrm>
            <a:off x="4448550" y="2217650"/>
            <a:ext cx="1369134" cy="2650041"/>
          </a:xfrm>
          <a:custGeom>
            <a:rect b="b" l="l" r="r" t="t"/>
            <a:pathLst>
              <a:path extrusionOk="0" h="61841" w="30819">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434343"/>
          </a:solidFill>
          <a:ln cap="flat" cmpd="sng" w="9525">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F5378"/>
              </a:solidFill>
              <a:latin typeface="Roboto Condensed"/>
              <a:ea typeface="Roboto Condensed"/>
              <a:cs typeface="Roboto Condensed"/>
              <a:sym typeface="Roboto Condensed"/>
            </a:endParaRPr>
          </a:p>
        </p:txBody>
      </p:sp>
      <p:sp>
        <p:nvSpPr>
          <p:cNvPr id="584" name="Google Shape;584;p35"/>
          <p:cNvSpPr/>
          <p:nvPr/>
        </p:nvSpPr>
        <p:spPr>
          <a:xfrm>
            <a:off x="4510117" y="2439887"/>
            <a:ext cx="1246200" cy="2136000"/>
          </a:xfrm>
          <a:prstGeom prst="rect">
            <a:avLst/>
          </a:prstGeom>
          <a:no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3F5378"/>
                </a:solidFill>
                <a:latin typeface="Roboto Condensed"/>
                <a:ea typeface="Roboto Condensed"/>
                <a:cs typeface="Roboto Condensed"/>
                <a:sym typeface="Roboto Condensed"/>
              </a:rPr>
              <a:t>Place your screenshot here</a:t>
            </a:r>
            <a:endParaRPr b="0" i="0" sz="1000" u="none" cap="none" strike="noStrike">
              <a:solidFill>
                <a:srgbClr val="3F5378"/>
              </a:solidFill>
              <a:latin typeface="Roboto Condensed"/>
              <a:ea typeface="Roboto Condensed"/>
              <a:cs typeface="Roboto Condensed"/>
              <a:sym typeface="Roboto Condensed"/>
            </a:endParaRPr>
          </a:p>
        </p:txBody>
      </p:sp>
      <p:pic>
        <p:nvPicPr>
          <p:cNvPr id="585" name="Google Shape;585;p35"/>
          <p:cNvPicPr preferRelativeResize="0"/>
          <p:nvPr/>
        </p:nvPicPr>
        <p:blipFill rotWithShape="1">
          <a:blip r:embed="rId4">
            <a:alphaModFix/>
          </a:blip>
          <a:srcRect b="0" l="0" r="0" t="0"/>
          <a:stretch/>
        </p:blipFill>
        <p:spPr>
          <a:xfrm>
            <a:off x="4510117" y="2439887"/>
            <a:ext cx="1245978" cy="2135894"/>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89" name="Shape 589"/>
        <p:cNvGrpSpPr/>
        <p:nvPr/>
      </p:nvGrpSpPr>
      <p:grpSpPr>
        <a:xfrm>
          <a:off x="0" y="0"/>
          <a:ext cx="0" cy="0"/>
          <a:chOff x="0" y="0"/>
          <a:chExt cx="0" cy="0"/>
        </a:xfrm>
      </p:grpSpPr>
      <p:sp>
        <p:nvSpPr>
          <p:cNvPr id="590" name="Google Shape;590;p36"/>
          <p:cNvSpPr txBox="1"/>
          <p:nvPr>
            <p:ph idx="12" type="sldNum"/>
          </p:nvPr>
        </p:nvSpPr>
        <p:spPr>
          <a:xfrm>
            <a:off x="445800" y="169225"/>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r>
              <a:rPr lang="en" sz="1800"/>
              <a:t>Home</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4" name="Shape 594"/>
        <p:cNvGrpSpPr/>
        <p:nvPr/>
      </p:nvGrpSpPr>
      <p:grpSpPr>
        <a:xfrm>
          <a:off x="0" y="0"/>
          <a:ext cx="0" cy="0"/>
          <a:chOff x="0" y="0"/>
          <a:chExt cx="0" cy="0"/>
        </a:xfrm>
      </p:grpSpPr>
      <p:sp>
        <p:nvSpPr>
          <p:cNvPr id="595" name="Google Shape;595;p37"/>
          <p:cNvSpPr txBox="1"/>
          <p:nvPr>
            <p:ph idx="12" type="sldNum"/>
          </p:nvPr>
        </p:nvSpPr>
        <p:spPr>
          <a:xfrm>
            <a:off x="445800" y="169225"/>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r>
              <a:rPr lang="en" sz="1800"/>
              <a:t>Controls</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9" name="Shape 599"/>
        <p:cNvGrpSpPr/>
        <p:nvPr/>
      </p:nvGrpSpPr>
      <p:grpSpPr>
        <a:xfrm>
          <a:off x="0" y="0"/>
          <a:ext cx="0" cy="0"/>
          <a:chOff x="0" y="0"/>
          <a:chExt cx="0" cy="0"/>
        </a:xfrm>
      </p:grpSpPr>
      <p:sp>
        <p:nvSpPr>
          <p:cNvPr id="600" name="Google Shape;600;p38"/>
          <p:cNvSpPr txBox="1"/>
          <p:nvPr>
            <p:ph idx="12" type="sldNum"/>
          </p:nvPr>
        </p:nvSpPr>
        <p:spPr>
          <a:xfrm>
            <a:off x="445800" y="169225"/>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r>
              <a:rPr lang="en" sz="1800"/>
              <a:t>Motor</a:t>
            </a:r>
            <a:endParaRPr sz="18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04" name="Shape 604"/>
        <p:cNvGrpSpPr/>
        <p:nvPr/>
      </p:nvGrpSpPr>
      <p:grpSpPr>
        <a:xfrm>
          <a:off x="0" y="0"/>
          <a:ext cx="0" cy="0"/>
          <a:chOff x="0" y="0"/>
          <a:chExt cx="0" cy="0"/>
        </a:xfrm>
      </p:grpSpPr>
      <p:sp>
        <p:nvSpPr>
          <p:cNvPr id="605" name="Google Shape;605;p39"/>
          <p:cNvSpPr txBox="1"/>
          <p:nvPr>
            <p:ph idx="12" type="sldNum"/>
          </p:nvPr>
        </p:nvSpPr>
        <p:spPr>
          <a:xfrm>
            <a:off x="445800" y="169225"/>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r>
              <a:rPr lang="en" sz="1800"/>
              <a:t>Power</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13"/>
          <p:cNvSpPr txBox="1"/>
          <p:nvPr>
            <p:ph type="ctrTitle"/>
          </p:nvPr>
        </p:nvSpPr>
        <p:spPr>
          <a:xfrm>
            <a:off x="463525" y="2871148"/>
            <a:ext cx="40944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lang="en"/>
              <a:t>Software Architecture</a:t>
            </a:r>
            <a:endParaRPr/>
          </a:p>
        </p:txBody>
      </p:sp>
      <p:sp>
        <p:nvSpPr>
          <p:cNvPr id="206" name="Google Shape;206;p13"/>
          <p:cNvSpPr txBox="1"/>
          <p:nvPr>
            <p:ph idx="1" type="subTitle"/>
          </p:nvPr>
        </p:nvSpPr>
        <p:spPr>
          <a:xfrm>
            <a:off x="463525" y="3975449"/>
            <a:ext cx="40944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SzPts val="2000"/>
              <a:buNone/>
            </a:pPr>
            <a:r>
              <a:rPr lang="en"/>
              <a:t>Design + Looking Ahead</a:t>
            </a:r>
            <a:endParaRPr/>
          </a:p>
        </p:txBody>
      </p:sp>
      <p:sp>
        <p:nvSpPr>
          <p:cNvPr id="207" name="Google Shape;207;p13"/>
          <p:cNvSpPr/>
          <p:nvPr/>
        </p:nvSpPr>
        <p:spPr>
          <a:xfrm>
            <a:off x="463525" y="510625"/>
            <a:ext cx="1964990" cy="1952489"/>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28575">
            <a:solidFill>
              <a:srgbClr val="D00D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09" name="Shape 609"/>
        <p:cNvGrpSpPr/>
        <p:nvPr/>
      </p:nvGrpSpPr>
      <p:grpSpPr>
        <a:xfrm>
          <a:off x="0" y="0"/>
          <a:ext cx="0" cy="0"/>
          <a:chOff x="0" y="0"/>
          <a:chExt cx="0" cy="0"/>
        </a:xfrm>
      </p:grpSpPr>
      <p:sp>
        <p:nvSpPr>
          <p:cNvPr id="610" name="Google Shape;610;p40"/>
          <p:cNvSpPr txBox="1"/>
          <p:nvPr>
            <p:ph idx="12" type="sldNum"/>
          </p:nvPr>
        </p:nvSpPr>
        <p:spPr>
          <a:xfrm>
            <a:off x="445800" y="169225"/>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r>
              <a:rPr lang="en" sz="1800"/>
              <a:t>Aero</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14" name="Shape 614"/>
        <p:cNvGrpSpPr/>
        <p:nvPr/>
      </p:nvGrpSpPr>
      <p:grpSpPr>
        <a:xfrm>
          <a:off x="0" y="0"/>
          <a:ext cx="0" cy="0"/>
          <a:chOff x="0" y="0"/>
          <a:chExt cx="0" cy="0"/>
        </a:xfrm>
      </p:grpSpPr>
      <p:sp>
        <p:nvSpPr>
          <p:cNvPr id="615" name="Google Shape;615;p41"/>
          <p:cNvSpPr txBox="1"/>
          <p:nvPr>
            <p:ph idx="12" type="sldNum"/>
          </p:nvPr>
        </p:nvSpPr>
        <p:spPr>
          <a:xfrm>
            <a:off x="445800" y="169225"/>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r>
              <a:rPr lang="en" sz="1800"/>
              <a:t>Suspension</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42"/>
          <p:cNvSpPr txBox="1"/>
          <p:nvPr>
            <p:ph type="title"/>
          </p:nvPr>
        </p:nvSpPr>
        <p:spPr>
          <a:xfrm>
            <a:off x="160275" y="374900"/>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Driver’s Display</a:t>
            </a:r>
            <a:endParaRPr/>
          </a:p>
        </p:txBody>
      </p:sp>
      <p:pic>
        <p:nvPicPr>
          <p:cNvPr id="621" name="Google Shape;621;p42"/>
          <p:cNvPicPr preferRelativeResize="0"/>
          <p:nvPr/>
        </p:nvPicPr>
        <p:blipFill rotWithShape="1">
          <a:blip r:embed="rId3">
            <a:alphaModFix/>
          </a:blip>
          <a:srcRect b="22961" l="8865" r="14767" t="12662"/>
          <a:stretch/>
        </p:blipFill>
        <p:spPr>
          <a:xfrm>
            <a:off x="84075" y="1504075"/>
            <a:ext cx="4321695" cy="2606678"/>
          </a:xfrm>
          <a:prstGeom prst="rect">
            <a:avLst/>
          </a:prstGeom>
          <a:noFill/>
          <a:ln>
            <a:noFill/>
          </a:ln>
        </p:spPr>
      </p:pic>
      <p:pic>
        <p:nvPicPr>
          <p:cNvPr id="622" name="Google Shape;622;p42"/>
          <p:cNvPicPr preferRelativeResize="0"/>
          <p:nvPr/>
        </p:nvPicPr>
        <p:blipFill rotWithShape="1">
          <a:blip r:embed="rId4">
            <a:alphaModFix/>
          </a:blip>
          <a:srcRect b="0" l="0" r="0" t="0"/>
          <a:stretch/>
        </p:blipFill>
        <p:spPr>
          <a:xfrm>
            <a:off x="4710575" y="1504075"/>
            <a:ext cx="4381349" cy="26066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Google Shape;627;p43"/>
          <p:cNvSpPr txBox="1"/>
          <p:nvPr>
            <p:ph idx="1" type="body"/>
          </p:nvPr>
        </p:nvSpPr>
        <p:spPr>
          <a:xfrm>
            <a:off x="814275" y="1538000"/>
            <a:ext cx="7582200" cy="272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en">
                <a:latin typeface="Roboto Condensed"/>
                <a:ea typeface="Roboto Condensed"/>
                <a:cs typeface="Roboto Condensed"/>
                <a:sym typeface="Roboto Condensed"/>
              </a:rPr>
              <a:t>Grafana Alerts</a:t>
            </a:r>
            <a:endParaRPr b="1">
              <a:latin typeface="Roboto Condensed"/>
              <a:ea typeface="Roboto Condensed"/>
              <a:cs typeface="Roboto Condensed"/>
              <a:sym typeface="Roboto Condensed"/>
            </a:endParaRPr>
          </a:p>
          <a:p>
            <a:pPr indent="-323850" lvl="0" marL="457200" marR="0" rtl="0" algn="l">
              <a:lnSpc>
                <a:spcPct val="100000"/>
              </a:lnSpc>
              <a:spcBef>
                <a:spcPts val="1000"/>
              </a:spcBef>
              <a:spcAft>
                <a:spcPts val="0"/>
              </a:spcAft>
              <a:buClr>
                <a:srgbClr val="C7D3E6"/>
              </a:buClr>
              <a:buSzPts val="1500"/>
              <a:buFont typeface="Roboto Condensed"/>
              <a:buChar char="▰"/>
            </a:pPr>
            <a:r>
              <a:rPr b="1" lang="en" sz="1500">
                <a:latin typeface="Roboto Condensed"/>
                <a:ea typeface="Roboto Condensed"/>
                <a:cs typeface="Roboto Condensed"/>
                <a:sym typeface="Roboto Condensed"/>
              </a:rPr>
              <a:t>Pitcrew</a:t>
            </a:r>
            <a:endParaRPr b="1" sz="1500">
              <a:latin typeface="Roboto Condensed"/>
              <a:ea typeface="Roboto Condensed"/>
              <a:cs typeface="Roboto Condensed"/>
              <a:sym typeface="Roboto Condensed"/>
            </a:endParaRPr>
          </a:p>
          <a:p>
            <a:pPr indent="-323850" lvl="1" marL="914400" marR="0" rtl="0" algn="l">
              <a:lnSpc>
                <a:spcPct val="100000"/>
              </a:lnSpc>
              <a:spcBef>
                <a:spcPts val="0"/>
              </a:spcBef>
              <a:spcAft>
                <a:spcPts val="0"/>
              </a:spcAft>
              <a:buSzPts val="1500"/>
              <a:buFont typeface="Roboto Condensed"/>
              <a:buChar char="▻"/>
            </a:pPr>
            <a:r>
              <a:rPr lang="en" sz="1500">
                <a:latin typeface="Roboto Condensed"/>
                <a:ea typeface="Roboto Condensed"/>
                <a:cs typeface="Roboto Condensed"/>
                <a:sym typeface="Roboto Condensed"/>
              </a:rPr>
              <a:t>Engineers watching from the pit want to be aware of any issues that are occuring while the car is in motion that require immediate attention.</a:t>
            </a:r>
            <a:endParaRPr sz="1500">
              <a:latin typeface="Roboto Condensed"/>
              <a:ea typeface="Roboto Condensed"/>
              <a:cs typeface="Roboto Condensed"/>
              <a:sym typeface="Roboto Condensed"/>
            </a:endParaRPr>
          </a:p>
          <a:p>
            <a:pPr indent="-323850" lvl="0" marL="457200" marR="0" rtl="0" algn="l">
              <a:lnSpc>
                <a:spcPct val="100000"/>
              </a:lnSpc>
              <a:spcBef>
                <a:spcPts val="0"/>
              </a:spcBef>
              <a:spcAft>
                <a:spcPts val="0"/>
              </a:spcAft>
              <a:buSzPts val="1500"/>
              <a:buFont typeface="Roboto Condensed"/>
              <a:buChar char="▰"/>
            </a:pPr>
            <a:r>
              <a:rPr b="1" lang="en" sz="1500">
                <a:latin typeface="Roboto Condensed"/>
                <a:ea typeface="Roboto Condensed"/>
                <a:cs typeface="Roboto Condensed"/>
                <a:sym typeface="Roboto Condensed"/>
              </a:rPr>
              <a:t>Driver</a:t>
            </a:r>
            <a:endParaRPr b="1" sz="1500">
              <a:latin typeface="Roboto Condensed"/>
              <a:ea typeface="Roboto Condensed"/>
              <a:cs typeface="Roboto Condensed"/>
              <a:sym typeface="Roboto Condensed"/>
            </a:endParaRPr>
          </a:p>
          <a:p>
            <a:pPr indent="-323850" lvl="1" marL="914400" marR="0" rtl="0" algn="l">
              <a:lnSpc>
                <a:spcPct val="100000"/>
              </a:lnSpc>
              <a:spcBef>
                <a:spcPts val="0"/>
              </a:spcBef>
              <a:spcAft>
                <a:spcPts val="0"/>
              </a:spcAft>
              <a:buSzPts val="1500"/>
              <a:buFont typeface="Roboto Condensed"/>
              <a:buChar char="▻"/>
            </a:pPr>
            <a:r>
              <a:rPr lang="en" sz="1500">
                <a:latin typeface="Roboto Condensed"/>
                <a:ea typeface="Roboto Condensed"/>
                <a:cs typeface="Roboto Condensed"/>
                <a:sym typeface="Roboto Condensed"/>
              </a:rPr>
              <a:t>Using high / low limits for data points the web team wants to deliver notifications to the driver with suggestions to adjust driving style or warning of issues detected.</a:t>
            </a:r>
            <a:endParaRPr sz="1500">
              <a:latin typeface="Roboto Condensed"/>
              <a:ea typeface="Roboto Condensed"/>
              <a:cs typeface="Roboto Condensed"/>
              <a:sym typeface="Roboto Condensed"/>
            </a:endParaRPr>
          </a:p>
        </p:txBody>
      </p:sp>
      <p:sp>
        <p:nvSpPr>
          <p:cNvPr id="628" name="Google Shape;628;p43"/>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Real Time Alerting</a:t>
            </a:r>
            <a:endParaRPr/>
          </a:p>
        </p:txBody>
      </p:sp>
      <p:sp>
        <p:nvSpPr>
          <p:cNvPr id="629" name="Google Shape;629;p43"/>
          <p:cNvSpPr/>
          <p:nvPr/>
        </p:nvSpPr>
        <p:spPr>
          <a:xfrm>
            <a:off x="259872" y="587024"/>
            <a:ext cx="415136" cy="377294"/>
          </a:xfrm>
          <a:custGeom>
            <a:rect b="b" l="l" r="r" t="t"/>
            <a:pathLst>
              <a:path extrusionOk="0" fill="none" h="14176" w="16221">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44"/>
          <p:cNvSpPr txBox="1"/>
          <p:nvPr>
            <p:ph idx="1" type="body"/>
          </p:nvPr>
        </p:nvSpPr>
        <p:spPr>
          <a:xfrm>
            <a:off x="814275" y="1538000"/>
            <a:ext cx="5647500" cy="272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en">
                <a:latin typeface="Roboto Condensed"/>
                <a:ea typeface="Roboto Condensed"/>
                <a:cs typeface="Roboto Condensed"/>
                <a:sym typeface="Roboto Condensed"/>
              </a:rPr>
              <a:t>Pages still being worked on:</a:t>
            </a:r>
            <a:endParaRPr b="1">
              <a:latin typeface="Roboto Condensed"/>
              <a:ea typeface="Roboto Condensed"/>
              <a:cs typeface="Roboto Condensed"/>
              <a:sym typeface="Roboto Condensed"/>
            </a:endParaRPr>
          </a:p>
          <a:p>
            <a:pPr indent="-355600" lvl="0" marL="457200" rtl="0" algn="l">
              <a:lnSpc>
                <a:spcPct val="100000"/>
              </a:lnSpc>
              <a:spcBef>
                <a:spcPts val="1000"/>
              </a:spcBef>
              <a:spcAft>
                <a:spcPts val="0"/>
              </a:spcAft>
              <a:buSzPts val="2000"/>
              <a:buChar char="▰"/>
            </a:pPr>
            <a:r>
              <a:rPr b="1" lang="en"/>
              <a:t>Wireless communication monitoring</a:t>
            </a:r>
            <a:endParaRPr b="1"/>
          </a:p>
          <a:p>
            <a:pPr indent="-355600" lvl="0" marL="457200" rtl="0" algn="l">
              <a:lnSpc>
                <a:spcPct val="100000"/>
              </a:lnSpc>
              <a:spcBef>
                <a:spcPts val="0"/>
              </a:spcBef>
              <a:spcAft>
                <a:spcPts val="0"/>
              </a:spcAft>
              <a:buSzPts val="2000"/>
              <a:buChar char="▰"/>
            </a:pPr>
            <a:r>
              <a:rPr b="1" lang="en"/>
              <a:t>Server (Remote + Local) monitoring </a:t>
            </a:r>
            <a:endParaRPr b="1"/>
          </a:p>
          <a:p>
            <a:pPr indent="-355600" lvl="0" marL="457200" rtl="0" algn="l">
              <a:lnSpc>
                <a:spcPct val="100000"/>
              </a:lnSpc>
              <a:spcBef>
                <a:spcPts val="0"/>
              </a:spcBef>
              <a:spcAft>
                <a:spcPts val="0"/>
              </a:spcAft>
              <a:buSzPts val="2000"/>
              <a:buChar char="▰"/>
            </a:pPr>
            <a:r>
              <a:rPr b="1" lang="en"/>
              <a:t>GPS Data + Lap Times</a:t>
            </a:r>
            <a:endParaRPr b="1"/>
          </a:p>
          <a:p>
            <a:pPr indent="-355600" lvl="0" marL="457200" rtl="0" algn="l">
              <a:lnSpc>
                <a:spcPct val="100000"/>
              </a:lnSpc>
              <a:spcBef>
                <a:spcPts val="0"/>
              </a:spcBef>
              <a:spcAft>
                <a:spcPts val="0"/>
              </a:spcAft>
              <a:buSzPts val="2000"/>
              <a:buChar char="▰"/>
            </a:pPr>
            <a:r>
              <a:rPr b="1" lang="en"/>
              <a:t>Vehicle Modification Screen</a:t>
            </a:r>
            <a:endParaRPr b="1"/>
          </a:p>
          <a:p>
            <a:pPr indent="-355600" lvl="0" marL="457200" rtl="0" algn="l">
              <a:lnSpc>
                <a:spcPct val="100000"/>
              </a:lnSpc>
              <a:spcBef>
                <a:spcPts val="0"/>
              </a:spcBef>
              <a:spcAft>
                <a:spcPts val="0"/>
              </a:spcAft>
              <a:buSzPts val="2000"/>
              <a:buChar char="▰"/>
            </a:pPr>
            <a:r>
              <a:rPr b="1" lang="en"/>
              <a:t>DB replication for Remote Viewing</a:t>
            </a:r>
            <a:endParaRPr b="1"/>
          </a:p>
        </p:txBody>
      </p:sp>
      <p:sp>
        <p:nvSpPr>
          <p:cNvPr id="635" name="Google Shape;635;p44"/>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Work In Progress</a:t>
            </a:r>
            <a:endParaRPr/>
          </a:p>
        </p:txBody>
      </p:sp>
      <p:grpSp>
        <p:nvGrpSpPr>
          <p:cNvPr id="636" name="Google Shape;636;p44"/>
          <p:cNvGrpSpPr/>
          <p:nvPr/>
        </p:nvGrpSpPr>
        <p:grpSpPr>
          <a:xfrm>
            <a:off x="144065" y="554425"/>
            <a:ext cx="670208" cy="442510"/>
            <a:chOff x="5247525" y="3007275"/>
            <a:chExt cx="517575" cy="384825"/>
          </a:xfrm>
        </p:grpSpPr>
        <p:sp>
          <p:nvSpPr>
            <p:cNvPr id="637" name="Google Shape;637;p44"/>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4"/>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45"/>
          <p:cNvSpPr txBox="1"/>
          <p:nvPr>
            <p:ph idx="1" type="body"/>
          </p:nvPr>
        </p:nvSpPr>
        <p:spPr>
          <a:xfrm>
            <a:off x="814275" y="1538000"/>
            <a:ext cx="5647500" cy="272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en">
                <a:latin typeface="Roboto Condensed"/>
                <a:ea typeface="Roboto Condensed"/>
                <a:cs typeface="Roboto Condensed"/>
                <a:sym typeface="Roboto Condensed"/>
              </a:rPr>
              <a:t>OptimumLap</a:t>
            </a:r>
            <a:endParaRPr b="1">
              <a:latin typeface="Roboto Condensed"/>
              <a:ea typeface="Roboto Condensed"/>
              <a:cs typeface="Roboto Condensed"/>
              <a:sym typeface="Roboto Condensed"/>
            </a:endParaRPr>
          </a:p>
          <a:p>
            <a:pPr indent="-323850" lvl="0" marL="457200" rtl="0" algn="l">
              <a:lnSpc>
                <a:spcPct val="100000"/>
              </a:lnSpc>
              <a:spcBef>
                <a:spcPts val="1000"/>
              </a:spcBef>
              <a:spcAft>
                <a:spcPts val="0"/>
              </a:spcAft>
              <a:buSzPts val="1500"/>
              <a:buFont typeface="Roboto Condensed"/>
              <a:buChar char="▰"/>
            </a:pPr>
            <a:r>
              <a:rPr lang="en" sz="1500">
                <a:latin typeface="Roboto Condensed"/>
                <a:ea typeface="Roboto Condensed"/>
                <a:cs typeface="Roboto Condensed"/>
                <a:sym typeface="Roboto Condensed"/>
              </a:rPr>
              <a:t>Vehicle Dynamics Simulation data is being sent to our data intake pipeline to simulate data coming from onboard sensors.</a:t>
            </a:r>
            <a:endParaRPr sz="1500">
              <a:latin typeface="Roboto Condensed"/>
              <a:ea typeface="Roboto Condensed"/>
              <a:cs typeface="Roboto Condensed"/>
              <a:sym typeface="Roboto Condensed"/>
            </a:endParaRPr>
          </a:p>
          <a:p>
            <a:pPr indent="0" lvl="0" marL="0" rtl="0" algn="l">
              <a:lnSpc>
                <a:spcPct val="100000"/>
              </a:lnSpc>
              <a:spcBef>
                <a:spcPts val="1000"/>
              </a:spcBef>
              <a:spcAft>
                <a:spcPts val="0"/>
              </a:spcAft>
              <a:buSzPts val="2000"/>
              <a:buNone/>
            </a:pPr>
            <a:r>
              <a:rPr b="1" lang="en" sz="1500">
                <a:latin typeface="Roboto Condensed"/>
                <a:ea typeface="Roboto Condensed"/>
                <a:cs typeface="Roboto Condensed"/>
                <a:sym typeface="Roboto Condensed"/>
              </a:rPr>
              <a:t>Postman Collections + Runner</a:t>
            </a:r>
            <a:endParaRPr b="1" sz="1500">
              <a:latin typeface="Roboto Condensed"/>
              <a:ea typeface="Roboto Condensed"/>
              <a:cs typeface="Roboto Condensed"/>
              <a:sym typeface="Roboto Condensed"/>
            </a:endParaRPr>
          </a:p>
          <a:p>
            <a:pPr indent="-323850" lvl="0" marL="457200" rtl="0" algn="l">
              <a:lnSpc>
                <a:spcPct val="100000"/>
              </a:lnSpc>
              <a:spcBef>
                <a:spcPts val="1000"/>
              </a:spcBef>
              <a:spcAft>
                <a:spcPts val="0"/>
              </a:spcAft>
              <a:buSzPts val="1500"/>
              <a:buFont typeface="Roboto Condensed"/>
              <a:buChar char="▰"/>
            </a:pPr>
            <a:r>
              <a:rPr lang="en" sz="1500">
                <a:latin typeface="Roboto Condensed"/>
                <a:ea typeface="Roboto Condensed"/>
                <a:cs typeface="Roboto Condensed"/>
                <a:sym typeface="Roboto Condensed"/>
              </a:rPr>
              <a:t>API interface tool simulates POST commands to our API service using true to data delays.</a:t>
            </a:r>
            <a:endParaRPr sz="1500">
              <a:latin typeface="Roboto Condensed"/>
              <a:ea typeface="Roboto Condensed"/>
              <a:cs typeface="Roboto Condensed"/>
              <a:sym typeface="Roboto Condensed"/>
            </a:endParaRPr>
          </a:p>
        </p:txBody>
      </p:sp>
      <p:sp>
        <p:nvSpPr>
          <p:cNvPr id="644" name="Google Shape;644;p45"/>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Simulation</a:t>
            </a:r>
            <a:endParaRPr/>
          </a:p>
        </p:txBody>
      </p:sp>
      <p:grpSp>
        <p:nvGrpSpPr>
          <p:cNvPr id="645" name="Google Shape;645;p45"/>
          <p:cNvGrpSpPr/>
          <p:nvPr/>
        </p:nvGrpSpPr>
        <p:grpSpPr>
          <a:xfrm>
            <a:off x="144065" y="554425"/>
            <a:ext cx="670208" cy="442510"/>
            <a:chOff x="5247525" y="3007275"/>
            <a:chExt cx="517575" cy="384825"/>
          </a:xfrm>
        </p:grpSpPr>
        <p:sp>
          <p:nvSpPr>
            <p:cNvPr id="646" name="Google Shape;646;p45"/>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5"/>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46"/>
          <p:cNvSpPr txBox="1"/>
          <p:nvPr>
            <p:ph type="title"/>
          </p:nvPr>
        </p:nvSpPr>
        <p:spPr>
          <a:xfrm>
            <a:off x="814275" y="392575"/>
            <a:ext cx="5258400" cy="766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6"/>
          <p:cNvSpPr txBox="1"/>
          <p:nvPr>
            <p:ph idx="1" type="body"/>
          </p:nvPr>
        </p:nvSpPr>
        <p:spPr>
          <a:xfrm>
            <a:off x="814275" y="1537988"/>
            <a:ext cx="3378300" cy="2724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
        <p:nvSpPr>
          <p:cNvPr id="654" name="Google Shape;654;p46"/>
          <p:cNvSpPr txBox="1"/>
          <p:nvPr>
            <p:ph idx="2" type="body"/>
          </p:nvPr>
        </p:nvSpPr>
        <p:spPr>
          <a:xfrm>
            <a:off x="3650873" y="1528688"/>
            <a:ext cx="3378300" cy="2724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47"/>
          <p:cNvSpPr txBox="1"/>
          <p:nvPr>
            <p:ph idx="4294967295" type="ctrTitle"/>
          </p:nvPr>
        </p:nvSpPr>
        <p:spPr>
          <a:xfrm>
            <a:off x="1275150" y="2364400"/>
            <a:ext cx="6593700" cy="115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FF"/>
              </a:buClr>
              <a:buSzPts val="2000"/>
              <a:buFont typeface="Roboto Condensed"/>
              <a:buNone/>
            </a:pPr>
            <a:r>
              <a:rPr b="1" i="0" lang="en" sz="6000" u="none" cap="none" strike="noStrike">
                <a:solidFill>
                  <a:srgbClr val="D00D2D"/>
                </a:solidFill>
                <a:latin typeface="Roboto Condensed"/>
                <a:ea typeface="Roboto Condensed"/>
                <a:cs typeface="Roboto Condensed"/>
                <a:sym typeface="Roboto Condensed"/>
              </a:rPr>
              <a:t>THANKS!</a:t>
            </a:r>
            <a:endParaRPr b="1" i="0" sz="6000" u="none" cap="none" strike="noStrike">
              <a:solidFill>
                <a:srgbClr val="D00D2D"/>
              </a:solidFill>
              <a:latin typeface="Roboto Condensed"/>
              <a:ea typeface="Roboto Condensed"/>
              <a:cs typeface="Roboto Condensed"/>
              <a:sym typeface="Roboto Condensed"/>
            </a:endParaRPr>
          </a:p>
        </p:txBody>
      </p:sp>
      <p:grpSp>
        <p:nvGrpSpPr>
          <p:cNvPr id="660" name="Google Shape;660;p47"/>
          <p:cNvGrpSpPr/>
          <p:nvPr/>
        </p:nvGrpSpPr>
        <p:grpSpPr>
          <a:xfrm>
            <a:off x="3996210" y="966817"/>
            <a:ext cx="1197664" cy="1126777"/>
            <a:chOff x="5972700" y="2330200"/>
            <a:chExt cx="411625" cy="387275"/>
          </a:xfrm>
        </p:grpSpPr>
        <p:sp>
          <p:nvSpPr>
            <p:cNvPr id="661" name="Google Shape;661;p47"/>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47"/>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3" name="Google Shape;663;p47"/>
          <p:cNvSpPr txBox="1"/>
          <p:nvPr>
            <p:ph idx="12" type="sldNum"/>
          </p:nvPr>
        </p:nvSpPr>
        <p:spPr>
          <a:xfrm>
            <a:off x="7618000" y="4636500"/>
            <a:ext cx="1487400" cy="3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14"/>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Design Methodologies</a:t>
            </a:r>
            <a:endParaRPr/>
          </a:p>
        </p:txBody>
      </p:sp>
      <p:sp>
        <p:nvSpPr>
          <p:cNvPr id="213" name="Google Shape;213;p14"/>
          <p:cNvSpPr txBox="1"/>
          <p:nvPr>
            <p:ph idx="2" type="body"/>
          </p:nvPr>
        </p:nvSpPr>
        <p:spPr>
          <a:xfrm>
            <a:off x="814275" y="1477175"/>
            <a:ext cx="6412500" cy="10509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Roboto Condensed"/>
              <a:buChar char="▰"/>
            </a:pPr>
            <a:r>
              <a:rPr b="1" lang="en" sz="1400">
                <a:solidFill>
                  <a:schemeClr val="dk1"/>
                </a:solidFill>
                <a:latin typeface="Roboto Condensed"/>
                <a:ea typeface="Roboto Condensed"/>
                <a:cs typeface="Roboto Condensed"/>
                <a:sym typeface="Roboto Condensed"/>
              </a:rPr>
              <a:t>Design knowing requirements will change</a:t>
            </a:r>
            <a:endParaRPr b="1" sz="1400">
              <a:solidFill>
                <a:schemeClr val="dk1"/>
              </a:solidFill>
              <a:latin typeface="Roboto Condensed"/>
              <a:ea typeface="Roboto Condensed"/>
              <a:cs typeface="Roboto Condensed"/>
              <a:sym typeface="Roboto Condensed"/>
            </a:endParaRPr>
          </a:p>
          <a:p>
            <a:pPr indent="-317500" lvl="0" marL="457200" rtl="0" algn="l">
              <a:lnSpc>
                <a:spcPct val="100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90% of projects fail due to incomplete requirements or changing requirements </a:t>
            </a:r>
            <a:endParaRPr b="1" sz="1400">
              <a:solidFill>
                <a:schemeClr val="dk1"/>
              </a:solidFill>
              <a:latin typeface="Roboto Condensed"/>
              <a:ea typeface="Roboto Condensed"/>
              <a:cs typeface="Roboto Condensed"/>
              <a:sym typeface="Roboto Condensed"/>
            </a:endParaRPr>
          </a:p>
          <a:p>
            <a:pPr indent="-317500" lvl="0" marL="457200" rtl="0" algn="l">
              <a:lnSpc>
                <a:spcPct val="100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Waterfall produces rigid project structure ineffective at handling change</a:t>
            </a:r>
            <a:endParaRPr sz="1400">
              <a:solidFill>
                <a:schemeClr val="dk1"/>
              </a:solidFill>
              <a:latin typeface="Roboto Condensed"/>
              <a:ea typeface="Roboto Condensed"/>
              <a:cs typeface="Roboto Condensed"/>
              <a:sym typeface="Roboto Condensed"/>
            </a:endParaRPr>
          </a:p>
          <a:p>
            <a:pPr indent="-317500" lvl="0" marL="457200" rtl="0" algn="l">
              <a:lnSpc>
                <a:spcPct val="100000"/>
              </a:lnSpc>
              <a:spcBef>
                <a:spcPts val="0"/>
              </a:spcBef>
              <a:spcAft>
                <a:spcPts val="0"/>
              </a:spcAft>
              <a:buClr>
                <a:schemeClr val="dk1"/>
              </a:buClr>
              <a:buSzPts val="1400"/>
              <a:buFont typeface="Roboto Condensed"/>
              <a:buChar char="▰"/>
            </a:pPr>
            <a:r>
              <a:rPr lang="en" sz="1400">
                <a:solidFill>
                  <a:schemeClr val="dk1"/>
                </a:solidFill>
                <a:latin typeface="Roboto Condensed"/>
                <a:ea typeface="Roboto Condensed"/>
                <a:cs typeface="Roboto Condensed"/>
                <a:sym typeface="Roboto Condensed"/>
              </a:rPr>
              <a:t>Agile prefers to deliver product for review rather than incorporate a large planning process which is likely to change on product delivery to customer</a:t>
            </a:r>
            <a:endParaRPr sz="1400">
              <a:solidFill>
                <a:schemeClr val="dk1"/>
              </a:solidFill>
              <a:latin typeface="Roboto Condensed"/>
              <a:ea typeface="Roboto Condensed"/>
              <a:cs typeface="Roboto Condensed"/>
              <a:sym typeface="Roboto Condensed"/>
            </a:endParaRPr>
          </a:p>
        </p:txBody>
      </p:sp>
      <p:grpSp>
        <p:nvGrpSpPr>
          <p:cNvPr id="214" name="Google Shape;214;p14"/>
          <p:cNvGrpSpPr/>
          <p:nvPr/>
        </p:nvGrpSpPr>
        <p:grpSpPr>
          <a:xfrm>
            <a:off x="293683" y="574116"/>
            <a:ext cx="309041" cy="403123"/>
            <a:chOff x="590250" y="244200"/>
            <a:chExt cx="407975" cy="532175"/>
          </a:xfrm>
        </p:grpSpPr>
        <p:sp>
          <p:nvSpPr>
            <p:cNvPr id="215" name="Google Shape;215;p14"/>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4"/>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4"/>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4"/>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4"/>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4"/>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4"/>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4"/>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4"/>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4"/>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4"/>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4"/>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4"/>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4"/>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29" name="Google Shape;229;p14"/>
          <p:cNvPicPr preferRelativeResize="0"/>
          <p:nvPr/>
        </p:nvPicPr>
        <p:blipFill rotWithShape="1">
          <a:blip r:embed="rId3">
            <a:alphaModFix/>
          </a:blip>
          <a:srcRect b="0" l="0" r="0" t="0"/>
          <a:stretch/>
        </p:blipFill>
        <p:spPr>
          <a:xfrm>
            <a:off x="925050" y="2773275"/>
            <a:ext cx="2769848" cy="1846575"/>
          </a:xfrm>
          <a:prstGeom prst="rect">
            <a:avLst/>
          </a:prstGeom>
          <a:noFill/>
          <a:ln>
            <a:noFill/>
          </a:ln>
        </p:spPr>
      </p:pic>
      <p:pic>
        <p:nvPicPr>
          <p:cNvPr id="230" name="Google Shape;230;p14"/>
          <p:cNvPicPr preferRelativeResize="0"/>
          <p:nvPr/>
        </p:nvPicPr>
        <p:blipFill rotWithShape="1">
          <a:blip r:embed="rId4">
            <a:alphaModFix/>
          </a:blip>
          <a:srcRect b="0" l="0" r="0" t="0"/>
          <a:stretch/>
        </p:blipFill>
        <p:spPr>
          <a:xfrm>
            <a:off x="3956400" y="2773275"/>
            <a:ext cx="3511891" cy="1846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15"/>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Internet of Things</a:t>
            </a:r>
            <a:endParaRPr/>
          </a:p>
        </p:txBody>
      </p:sp>
      <p:sp>
        <p:nvSpPr>
          <p:cNvPr id="236" name="Google Shape;236;p15"/>
          <p:cNvSpPr txBox="1"/>
          <p:nvPr>
            <p:ph idx="2" type="body"/>
          </p:nvPr>
        </p:nvSpPr>
        <p:spPr>
          <a:xfrm>
            <a:off x="814275" y="1555338"/>
            <a:ext cx="6412500" cy="6648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Font typeface="Roboto Condensed"/>
              <a:buChar char="●"/>
            </a:pPr>
            <a:r>
              <a:rPr lang="en" sz="1400">
                <a:solidFill>
                  <a:srgbClr val="222222"/>
                </a:solidFill>
                <a:highlight>
                  <a:srgbClr val="FFFFFF"/>
                </a:highlight>
                <a:latin typeface="Roboto Condensed"/>
                <a:ea typeface="Roboto Condensed"/>
                <a:cs typeface="Roboto Condensed"/>
                <a:sym typeface="Roboto Condensed"/>
              </a:rPr>
              <a:t>The interconnection via the Internet of computing devices embedded in everyday objects, enabling them to send and receive data.</a:t>
            </a:r>
            <a:endParaRPr sz="1400">
              <a:solidFill>
                <a:schemeClr val="dk1"/>
              </a:solidFill>
              <a:latin typeface="Roboto Condensed"/>
              <a:ea typeface="Roboto Condensed"/>
              <a:cs typeface="Roboto Condensed"/>
              <a:sym typeface="Roboto Condensed"/>
            </a:endParaRPr>
          </a:p>
        </p:txBody>
      </p:sp>
      <p:grpSp>
        <p:nvGrpSpPr>
          <p:cNvPr id="237" name="Google Shape;237;p15"/>
          <p:cNvGrpSpPr/>
          <p:nvPr/>
        </p:nvGrpSpPr>
        <p:grpSpPr>
          <a:xfrm>
            <a:off x="293683" y="574116"/>
            <a:ext cx="309041" cy="403123"/>
            <a:chOff x="590250" y="244200"/>
            <a:chExt cx="407975" cy="532175"/>
          </a:xfrm>
        </p:grpSpPr>
        <p:sp>
          <p:nvSpPr>
            <p:cNvPr id="238" name="Google Shape;238;p15"/>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5"/>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5"/>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5"/>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5"/>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5"/>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5"/>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5"/>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5"/>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5"/>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5"/>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5"/>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5"/>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5"/>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52" name="Google Shape;252;p15"/>
          <p:cNvPicPr preferRelativeResize="0"/>
          <p:nvPr/>
        </p:nvPicPr>
        <p:blipFill rotWithShape="1">
          <a:blip r:embed="rId3">
            <a:alphaModFix/>
          </a:blip>
          <a:srcRect b="0" l="0" r="0" t="0"/>
          <a:stretch/>
        </p:blipFill>
        <p:spPr>
          <a:xfrm>
            <a:off x="1449975" y="3603725"/>
            <a:ext cx="532675" cy="532675"/>
          </a:xfrm>
          <a:prstGeom prst="rect">
            <a:avLst/>
          </a:prstGeom>
          <a:noFill/>
          <a:ln>
            <a:noFill/>
          </a:ln>
        </p:spPr>
      </p:pic>
      <p:pic>
        <p:nvPicPr>
          <p:cNvPr id="253" name="Google Shape;253;p15"/>
          <p:cNvPicPr preferRelativeResize="0"/>
          <p:nvPr/>
        </p:nvPicPr>
        <p:blipFill rotWithShape="1">
          <a:blip r:embed="rId4">
            <a:alphaModFix/>
          </a:blip>
          <a:srcRect b="0" l="0" r="0" t="0"/>
          <a:stretch/>
        </p:blipFill>
        <p:spPr>
          <a:xfrm>
            <a:off x="2370612" y="2616699"/>
            <a:ext cx="1241325" cy="1241325"/>
          </a:xfrm>
          <a:prstGeom prst="rect">
            <a:avLst/>
          </a:prstGeom>
          <a:noFill/>
          <a:ln>
            <a:noFill/>
          </a:ln>
        </p:spPr>
      </p:pic>
      <p:pic>
        <p:nvPicPr>
          <p:cNvPr id="254" name="Google Shape;254;p15"/>
          <p:cNvPicPr preferRelativeResize="0"/>
          <p:nvPr/>
        </p:nvPicPr>
        <p:blipFill rotWithShape="1">
          <a:blip r:embed="rId5">
            <a:alphaModFix/>
          </a:blip>
          <a:srcRect b="0" l="0" r="0" t="0"/>
          <a:stretch/>
        </p:blipFill>
        <p:spPr>
          <a:xfrm>
            <a:off x="645950" y="2294050"/>
            <a:ext cx="841850" cy="841850"/>
          </a:xfrm>
          <a:prstGeom prst="rect">
            <a:avLst/>
          </a:prstGeom>
          <a:noFill/>
          <a:ln>
            <a:noFill/>
          </a:ln>
        </p:spPr>
      </p:pic>
      <p:pic>
        <p:nvPicPr>
          <p:cNvPr id="255" name="Google Shape;255;p15"/>
          <p:cNvPicPr preferRelativeResize="0"/>
          <p:nvPr/>
        </p:nvPicPr>
        <p:blipFill rotWithShape="1">
          <a:blip r:embed="rId3">
            <a:alphaModFix/>
          </a:blip>
          <a:srcRect b="0" l="0" r="0" t="0"/>
          <a:stretch/>
        </p:blipFill>
        <p:spPr>
          <a:xfrm>
            <a:off x="3999875" y="3603725"/>
            <a:ext cx="532675" cy="532675"/>
          </a:xfrm>
          <a:prstGeom prst="rect">
            <a:avLst/>
          </a:prstGeom>
          <a:noFill/>
          <a:ln>
            <a:noFill/>
          </a:ln>
        </p:spPr>
      </p:pic>
      <p:pic>
        <p:nvPicPr>
          <p:cNvPr id="256" name="Google Shape;256;p15"/>
          <p:cNvPicPr preferRelativeResize="0"/>
          <p:nvPr/>
        </p:nvPicPr>
        <p:blipFill rotWithShape="1">
          <a:blip r:embed="rId6">
            <a:alphaModFix/>
          </a:blip>
          <a:srcRect b="0" l="0" r="0" t="0"/>
          <a:stretch/>
        </p:blipFill>
        <p:spPr>
          <a:xfrm>
            <a:off x="4547550" y="3949350"/>
            <a:ext cx="929656" cy="929676"/>
          </a:xfrm>
          <a:prstGeom prst="rect">
            <a:avLst/>
          </a:prstGeom>
          <a:noFill/>
          <a:ln>
            <a:noFill/>
          </a:ln>
        </p:spPr>
      </p:pic>
      <p:pic>
        <p:nvPicPr>
          <p:cNvPr id="257" name="Google Shape;257;p15"/>
          <p:cNvPicPr preferRelativeResize="0"/>
          <p:nvPr/>
        </p:nvPicPr>
        <p:blipFill rotWithShape="1">
          <a:blip r:embed="rId7">
            <a:alphaModFix/>
          </a:blip>
          <a:srcRect b="0" l="0" r="0" t="0"/>
          <a:stretch/>
        </p:blipFill>
        <p:spPr>
          <a:xfrm>
            <a:off x="5806301" y="4136400"/>
            <a:ext cx="766200" cy="766200"/>
          </a:xfrm>
          <a:prstGeom prst="rect">
            <a:avLst/>
          </a:prstGeom>
          <a:noFill/>
          <a:ln>
            <a:noFill/>
          </a:ln>
        </p:spPr>
      </p:pic>
      <p:pic>
        <p:nvPicPr>
          <p:cNvPr id="258" name="Google Shape;258;p15"/>
          <p:cNvPicPr preferRelativeResize="0"/>
          <p:nvPr/>
        </p:nvPicPr>
        <p:blipFill rotWithShape="1">
          <a:blip r:embed="rId8">
            <a:alphaModFix/>
          </a:blip>
          <a:srcRect b="0" l="0" r="0" t="0"/>
          <a:stretch/>
        </p:blipFill>
        <p:spPr>
          <a:xfrm>
            <a:off x="683775" y="4136400"/>
            <a:ext cx="766200" cy="766200"/>
          </a:xfrm>
          <a:prstGeom prst="rect">
            <a:avLst/>
          </a:prstGeom>
          <a:noFill/>
          <a:ln>
            <a:noFill/>
          </a:ln>
        </p:spPr>
      </p:pic>
      <p:sp>
        <p:nvSpPr>
          <p:cNvPr id="259" name="Google Shape;259;p15"/>
          <p:cNvSpPr txBox="1"/>
          <p:nvPr/>
        </p:nvSpPr>
        <p:spPr>
          <a:xfrm>
            <a:off x="2757614" y="4136400"/>
            <a:ext cx="625500" cy="24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Condensed"/>
                <a:ea typeface="Roboto Condensed"/>
                <a:cs typeface="Roboto Condensed"/>
                <a:sym typeface="Roboto Condensed"/>
              </a:rPr>
              <a:t>1.5 Mi</a:t>
            </a:r>
            <a:endParaRPr b="0" i="0" sz="1400" u="none" cap="none" strike="noStrike">
              <a:solidFill>
                <a:srgbClr val="000000"/>
              </a:solidFill>
              <a:latin typeface="Roboto Condensed"/>
              <a:ea typeface="Roboto Condensed"/>
              <a:cs typeface="Roboto Condensed"/>
              <a:sym typeface="Roboto Condensed"/>
            </a:endParaRPr>
          </a:p>
        </p:txBody>
      </p:sp>
      <p:cxnSp>
        <p:nvCxnSpPr>
          <p:cNvPr id="260" name="Google Shape;260;p15"/>
          <p:cNvCxnSpPr/>
          <p:nvPr/>
        </p:nvCxnSpPr>
        <p:spPr>
          <a:xfrm rot="10800000">
            <a:off x="1528562" y="2929611"/>
            <a:ext cx="801300" cy="273300"/>
          </a:xfrm>
          <a:prstGeom prst="straightConnector1">
            <a:avLst/>
          </a:prstGeom>
          <a:noFill/>
          <a:ln cap="flat" cmpd="sng" w="19050">
            <a:solidFill>
              <a:srgbClr val="000000"/>
            </a:solidFill>
            <a:prstDash val="solid"/>
            <a:round/>
            <a:headEnd len="sm" w="sm" type="none"/>
            <a:tailEnd len="med" w="med" type="triangle"/>
          </a:ln>
        </p:spPr>
      </p:cxnSp>
      <p:cxnSp>
        <p:nvCxnSpPr>
          <p:cNvPr id="261" name="Google Shape;261;p15"/>
          <p:cNvCxnSpPr>
            <a:stCxn id="257" idx="0"/>
          </p:cNvCxnSpPr>
          <p:nvPr/>
        </p:nvCxnSpPr>
        <p:spPr>
          <a:xfrm>
            <a:off x="6189401" y="4136400"/>
            <a:ext cx="0" cy="0"/>
          </a:xfrm>
          <a:prstGeom prst="straightConnector1">
            <a:avLst/>
          </a:prstGeom>
          <a:noFill/>
          <a:ln cap="flat" cmpd="sng" w="9525">
            <a:solidFill>
              <a:schemeClr val="dk2"/>
            </a:solidFill>
            <a:prstDash val="solid"/>
            <a:round/>
            <a:headEnd len="sm" w="sm" type="none"/>
            <a:tailEnd len="sm" w="sm" type="none"/>
          </a:ln>
        </p:spPr>
      </p:cxnSp>
      <p:cxnSp>
        <p:nvCxnSpPr>
          <p:cNvPr id="262" name="Google Shape;262;p15"/>
          <p:cNvCxnSpPr/>
          <p:nvPr/>
        </p:nvCxnSpPr>
        <p:spPr>
          <a:xfrm rot="10800000">
            <a:off x="6205675" y="3185275"/>
            <a:ext cx="0" cy="822000"/>
          </a:xfrm>
          <a:prstGeom prst="straightConnector1">
            <a:avLst/>
          </a:prstGeom>
          <a:noFill/>
          <a:ln cap="flat" cmpd="sng" w="19050">
            <a:solidFill>
              <a:srgbClr val="000000"/>
            </a:solidFill>
            <a:prstDash val="solid"/>
            <a:round/>
            <a:headEnd len="sm" w="sm" type="none"/>
            <a:tailEnd len="sm" w="sm" type="none"/>
          </a:ln>
        </p:spPr>
      </p:cxnSp>
      <p:cxnSp>
        <p:nvCxnSpPr>
          <p:cNvPr id="263" name="Google Shape;263;p15"/>
          <p:cNvCxnSpPr/>
          <p:nvPr/>
        </p:nvCxnSpPr>
        <p:spPr>
          <a:xfrm rot="10800000">
            <a:off x="3640075" y="3185275"/>
            <a:ext cx="2565600" cy="0"/>
          </a:xfrm>
          <a:prstGeom prst="straightConnector1">
            <a:avLst/>
          </a:prstGeom>
          <a:noFill/>
          <a:ln cap="flat" cmpd="sng" w="19050">
            <a:solidFill>
              <a:srgbClr val="000000"/>
            </a:solidFill>
            <a:prstDash val="solid"/>
            <a:round/>
            <a:headEnd len="sm" w="sm" type="none"/>
            <a:tailEnd len="med" w="med" type="triangle"/>
          </a:ln>
        </p:spPr>
      </p:cxnSp>
      <p:cxnSp>
        <p:nvCxnSpPr>
          <p:cNvPr id="264" name="Google Shape;264;p15"/>
          <p:cNvCxnSpPr/>
          <p:nvPr/>
        </p:nvCxnSpPr>
        <p:spPr>
          <a:xfrm>
            <a:off x="5500600" y="4537225"/>
            <a:ext cx="224100" cy="0"/>
          </a:xfrm>
          <a:prstGeom prst="straightConnector1">
            <a:avLst/>
          </a:prstGeom>
          <a:noFill/>
          <a:ln cap="flat" cmpd="sng" w="19050">
            <a:solidFill>
              <a:srgbClr val="000000"/>
            </a:solidFill>
            <a:prstDash val="solid"/>
            <a:round/>
            <a:headEnd len="sm" w="sm" type="none"/>
            <a:tailEnd len="med" w="med" type="triangle"/>
          </a:ln>
        </p:spPr>
      </p:cxnSp>
      <p:cxnSp>
        <p:nvCxnSpPr>
          <p:cNvPr id="265" name="Google Shape;265;p15"/>
          <p:cNvCxnSpPr/>
          <p:nvPr/>
        </p:nvCxnSpPr>
        <p:spPr>
          <a:xfrm>
            <a:off x="1768475" y="4537225"/>
            <a:ext cx="2602800" cy="0"/>
          </a:xfrm>
          <a:prstGeom prst="straightConnector1">
            <a:avLst/>
          </a:prstGeom>
          <a:noFill/>
          <a:ln cap="flat" cmpd="sng" w="19050">
            <a:solidFill>
              <a:srgbClr val="000000"/>
            </a:solidFill>
            <a:prstDash val="solid"/>
            <a:round/>
            <a:headEnd len="sm" w="sm" type="none"/>
            <a:tailEnd len="med" w="med" type="triangle"/>
          </a:ln>
        </p:spPr>
      </p:cxnSp>
      <p:cxnSp>
        <p:nvCxnSpPr>
          <p:cNvPr id="266" name="Google Shape;266;p15"/>
          <p:cNvCxnSpPr/>
          <p:nvPr/>
        </p:nvCxnSpPr>
        <p:spPr>
          <a:xfrm rot="10800000">
            <a:off x="1656325" y="4689750"/>
            <a:ext cx="2615400" cy="5400"/>
          </a:xfrm>
          <a:prstGeom prst="straightConnector1">
            <a:avLst/>
          </a:prstGeom>
          <a:noFill/>
          <a:ln cap="flat" cmpd="sng" w="19050">
            <a:solidFill>
              <a:srgbClr val="000000"/>
            </a:solidFill>
            <a:prstDash val="solid"/>
            <a:round/>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16"/>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Protocol Networks</a:t>
            </a:r>
            <a:endParaRPr/>
          </a:p>
        </p:txBody>
      </p:sp>
      <p:sp>
        <p:nvSpPr>
          <p:cNvPr id="272" name="Google Shape;272;p16"/>
          <p:cNvSpPr txBox="1"/>
          <p:nvPr>
            <p:ph idx="2" type="body"/>
          </p:nvPr>
        </p:nvSpPr>
        <p:spPr>
          <a:xfrm>
            <a:off x="814275" y="1756025"/>
            <a:ext cx="6832500" cy="19554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222222"/>
              </a:buClr>
              <a:buSzPts val="2400"/>
              <a:buFont typeface="Roboto Condensed"/>
              <a:buChar char="▰"/>
            </a:pPr>
            <a:r>
              <a:rPr lang="en" sz="2400">
                <a:solidFill>
                  <a:srgbClr val="222222"/>
                </a:solidFill>
                <a:highlight>
                  <a:srgbClr val="FFFFFF"/>
                </a:highlight>
                <a:latin typeface="Roboto Condensed"/>
                <a:ea typeface="Roboto Condensed"/>
                <a:cs typeface="Roboto Condensed"/>
                <a:sym typeface="Roboto Condensed"/>
              </a:rPr>
              <a:t>CAN - Single master, multiple slaves, assigns priority to sent data</a:t>
            </a:r>
            <a:endParaRPr sz="2400">
              <a:solidFill>
                <a:srgbClr val="222222"/>
              </a:solidFill>
              <a:highlight>
                <a:srgbClr val="FFFFFF"/>
              </a:highlight>
              <a:latin typeface="Roboto Condensed"/>
              <a:ea typeface="Roboto Condensed"/>
              <a:cs typeface="Roboto Condensed"/>
              <a:sym typeface="Roboto Condensed"/>
            </a:endParaRPr>
          </a:p>
          <a:p>
            <a:pPr indent="-381000" lvl="0" marL="457200" rtl="0" algn="l">
              <a:lnSpc>
                <a:spcPct val="100000"/>
              </a:lnSpc>
              <a:spcBef>
                <a:spcPts val="0"/>
              </a:spcBef>
              <a:spcAft>
                <a:spcPts val="0"/>
              </a:spcAft>
              <a:buClr>
                <a:srgbClr val="222222"/>
              </a:buClr>
              <a:buSzPts val="2400"/>
              <a:buFont typeface="Roboto Condensed"/>
              <a:buChar char="▰"/>
            </a:pPr>
            <a:r>
              <a:rPr lang="en" sz="2400">
                <a:solidFill>
                  <a:srgbClr val="222222"/>
                </a:solidFill>
                <a:highlight>
                  <a:srgbClr val="FFFFFF"/>
                </a:highlight>
                <a:latin typeface="Roboto Condensed"/>
                <a:ea typeface="Roboto Condensed"/>
                <a:cs typeface="Roboto Condensed"/>
                <a:sym typeface="Roboto Condensed"/>
              </a:rPr>
              <a:t>I2C - Multiple master, multiple slaves, allows rapid throughput of sent data, highly configurable</a:t>
            </a:r>
            <a:endParaRPr sz="2400">
              <a:solidFill>
                <a:srgbClr val="FF0000"/>
              </a:solidFill>
              <a:highlight>
                <a:srgbClr val="FFFFFF"/>
              </a:highlight>
              <a:latin typeface="Roboto Condensed"/>
              <a:ea typeface="Roboto Condensed"/>
              <a:cs typeface="Roboto Condensed"/>
              <a:sym typeface="Roboto Condensed"/>
            </a:endParaRPr>
          </a:p>
        </p:txBody>
      </p:sp>
      <p:grpSp>
        <p:nvGrpSpPr>
          <p:cNvPr id="273" name="Google Shape;273;p16"/>
          <p:cNvGrpSpPr/>
          <p:nvPr/>
        </p:nvGrpSpPr>
        <p:grpSpPr>
          <a:xfrm>
            <a:off x="293683" y="574116"/>
            <a:ext cx="309041" cy="403123"/>
            <a:chOff x="590250" y="244200"/>
            <a:chExt cx="407975" cy="532175"/>
          </a:xfrm>
        </p:grpSpPr>
        <p:sp>
          <p:nvSpPr>
            <p:cNvPr id="274" name="Google Shape;274;p16"/>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6"/>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6"/>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6"/>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6"/>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6"/>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6"/>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6"/>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6"/>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6"/>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6"/>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6"/>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6"/>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6"/>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88" name="Google Shape;288;p16"/>
          <p:cNvCxnSpPr/>
          <p:nvPr/>
        </p:nvCxnSpPr>
        <p:spPr>
          <a:xfrm>
            <a:off x="6189401" y="4136400"/>
            <a:ext cx="0" cy="0"/>
          </a:xfrm>
          <a:prstGeom prst="straightConnector1">
            <a:avLst/>
          </a:prstGeom>
          <a:noFill/>
          <a:ln cap="flat" cmpd="sng" w="9525">
            <a:solidFill>
              <a:schemeClr val="dk2"/>
            </a:solidFill>
            <a:prstDash val="solid"/>
            <a:round/>
            <a:headEnd len="sm" w="sm" type="none"/>
            <a:tailEnd len="sm" w="sm" type="none"/>
          </a:ln>
        </p:spPr>
      </p:cxnSp>
      <p:sp>
        <p:nvSpPr>
          <p:cNvPr id="289" name="Google Shape;289;p16"/>
          <p:cNvSpPr/>
          <p:nvPr/>
        </p:nvSpPr>
        <p:spPr>
          <a:xfrm>
            <a:off x="1630825" y="3670975"/>
            <a:ext cx="460800" cy="46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6"/>
          <p:cNvSpPr/>
          <p:nvPr/>
        </p:nvSpPr>
        <p:spPr>
          <a:xfrm>
            <a:off x="963075" y="4396125"/>
            <a:ext cx="460800" cy="46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6"/>
          <p:cNvSpPr/>
          <p:nvPr/>
        </p:nvSpPr>
        <p:spPr>
          <a:xfrm>
            <a:off x="1630825" y="4396125"/>
            <a:ext cx="460800" cy="46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6"/>
          <p:cNvSpPr/>
          <p:nvPr/>
        </p:nvSpPr>
        <p:spPr>
          <a:xfrm>
            <a:off x="2298575" y="4396125"/>
            <a:ext cx="460800" cy="46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6"/>
          <p:cNvSpPr/>
          <p:nvPr/>
        </p:nvSpPr>
        <p:spPr>
          <a:xfrm>
            <a:off x="4439075" y="3670975"/>
            <a:ext cx="460800" cy="46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6"/>
          <p:cNvSpPr/>
          <p:nvPr/>
        </p:nvSpPr>
        <p:spPr>
          <a:xfrm>
            <a:off x="5162875" y="3670975"/>
            <a:ext cx="460800" cy="46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6"/>
          <p:cNvSpPr/>
          <p:nvPr/>
        </p:nvSpPr>
        <p:spPr>
          <a:xfrm>
            <a:off x="5905700" y="3670975"/>
            <a:ext cx="460800" cy="46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6"/>
          <p:cNvSpPr/>
          <p:nvPr/>
        </p:nvSpPr>
        <p:spPr>
          <a:xfrm>
            <a:off x="4439075" y="4396125"/>
            <a:ext cx="460800" cy="46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6"/>
          <p:cNvSpPr/>
          <p:nvPr/>
        </p:nvSpPr>
        <p:spPr>
          <a:xfrm>
            <a:off x="5162875" y="4396125"/>
            <a:ext cx="460800" cy="46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6"/>
          <p:cNvSpPr/>
          <p:nvPr/>
        </p:nvSpPr>
        <p:spPr>
          <a:xfrm>
            <a:off x="5905700" y="4385125"/>
            <a:ext cx="460800" cy="460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9" name="Google Shape;299;p16"/>
          <p:cNvCxnSpPr>
            <a:endCxn id="289" idx="3"/>
          </p:cNvCxnSpPr>
          <p:nvPr/>
        </p:nvCxnSpPr>
        <p:spPr>
          <a:xfrm flipH="1" rot="10800000">
            <a:off x="1356308" y="4064292"/>
            <a:ext cx="342000" cy="399300"/>
          </a:xfrm>
          <a:prstGeom prst="straightConnector1">
            <a:avLst/>
          </a:prstGeom>
          <a:noFill/>
          <a:ln cap="flat" cmpd="sng" w="9525">
            <a:solidFill>
              <a:schemeClr val="dk2"/>
            </a:solidFill>
            <a:prstDash val="solid"/>
            <a:round/>
            <a:headEnd len="sm" w="sm" type="none"/>
            <a:tailEnd len="sm" w="sm" type="none"/>
          </a:ln>
        </p:spPr>
      </p:cxnSp>
      <p:cxnSp>
        <p:nvCxnSpPr>
          <p:cNvPr id="300" name="Google Shape;300;p16"/>
          <p:cNvCxnSpPr>
            <a:stCxn id="289" idx="5"/>
            <a:endCxn id="292" idx="1"/>
          </p:cNvCxnSpPr>
          <p:nvPr/>
        </p:nvCxnSpPr>
        <p:spPr>
          <a:xfrm>
            <a:off x="2024142" y="4064292"/>
            <a:ext cx="342000" cy="399300"/>
          </a:xfrm>
          <a:prstGeom prst="straightConnector1">
            <a:avLst/>
          </a:prstGeom>
          <a:noFill/>
          <a:ln cap="flat" cmpd="sng" w="9525">
            <a:solidFill>
              <a:schemeClr val="dk2"/>
            </a:solidFill>
            <a:prstDash val="solid"/>
            <a:round/>
            <a:headEnd len="sm" w="sm" type="none"/>
            <a:tailEnd len="sm" w="sm" type="none"/>
          </a:ln>
        </p:spPr>
      </p:cxnSp>
      <p:cxnSp>
        <p:nvCxnSpPr>
          <p:cNvPr id="301" name="Google Shape;301;p16"/>
          <p:cNvCxnSpPr>
            <a:stCxn id="289" idx="4"/>
            <a:endCxn id="291" idx="0"/>
          </p:cNvCxnSpPr>
          <p:nvPr/>
        </p:nvCxnSpPr>
        <p:spPr>
          <a:xfrm>
            <a:off x="1861225" y="4131775"/>
            <a:ext cx="0" cy="264300"/>
          </a:xfrm>
          <a:prstGeom prst="straightConnector1">
            <a:avLst/>
          </a:prstGeom>
          <a:noFill/>
          <a:ln cap="flat" cmpd="sng" w="9525">
            <a:solidFill>
              <a:schemeClr val="dk2"/>
            </a:solidFill>
            <a:prstDash val="solid"/>
            <a:round/>
            <a:headEnd len="sm" w="sm" type="none"/>
            <a:tailEnd len="sm" w="sm" type="none"/>
          </a:ln>
        </p:spPr>
      </p:cxnSp>
      <p:cxnSp>
        <p:nvCxnSpPr>
          <p:cNvPr id="302" name="Google Shape;302;p16"/>
          <p:cNvCxnSpPr>
            <a:endCxn id="296" idx="0"/>
          </p:cNvCxnSpPr>
          <p:nvPr/>
        </p:nvCxnSpPr>
        <p:spPr>
          <a:xfrm>
            <a:off x="4669475" y="4131825"/>
            <a:ext cx="0" cy="264300"/>
          </a:xfrm>
          <a:prstGeom prst="straightConnector1">
            <a:avLst/>
          </a:prstGeom>
          <a:noFill/>
          <a:ln cap="flat" cmpd="sng" w="9525">
            <a:solidFill>
              <a:schemeClr val="dk2"/>
            </a:solidFill>
            <a:prstDash val="solid"/>
            <a:round/>
            <a:headEnd len="sm" w="sm" type="none"/>
            <a:tailEnd len="sm" w="sm" type="none"/>
          </a:ln>
        </p:spPr>
      </p:cxnSp>
      <p:cxnSp>
        <p:nvCxnSpPr>
          <p:cNvPr id="303" name="Google Shape;303;p16"/>
          <p:cNvCxnSpPr>
            <a:stCxn id="294" idx="4"/>
            <a:endCxn id="297" idx="0"/>
          </p:cNvCxnSpPr>
          <p:nvPr/>
        </p:nvCxnSpPr>
        <p:spPr>
          <a:xfrm>
            <a:off x="5393275" y="4131775"/>
            <a:ext cx="0" cy="264300"/>
          </a:xfrm>
          <a:prstGeom prst="straightConnector1">
            <a:avLst/>
          </a:prstGeom>
          <a:noFill/>
          <a:ln cap="flat" cmpd="sng" w="9525">
            <a:solidFill>
              <a:schemeClr val="dk2"/>
            </a:solidFill>
            <a:prstDash val="solid"/>
            <a:round/>
            <a:headEnd len="sm" w="sm" type="none"/>
            <a:tailEnd len="sm" w="sm" type="none"/>
          </a:ln>
        </p:spPr>
      </p:cxnSp>
      <p:cxnSp>
        <p:nvCxnSpPr>
          <p:cNvPr id="304" name="Google Shape;304;p16"/>
          <p:cNvCxnSpPr>
            <a:endCxn id="298" idx="0"/>
          </p:cNvCxnSpPr>
          <p:nvPr/>
        </p:nvCxnSpPr>
        <p:spPr>
          <a:xfrm>
            <a:off x="6136100" y="4131925"/>
            <a:ext cx="0" cy="253200"/>
          </a:xfrm>
          <a:prstGeom prst="straightConnector1">
            <a:avLst/>
          </a:prstGeom>
          <a:noFill/>
          <a:ln cap="flat" cmpd="sng" w="9525">
            <a:solidFill>
              <a:schemeClr val="dk2"/>
            </a:solidFill>
            <a:prstDash val="solid"/>
            <a:round/>
            <a:headEnd len="sm" w="sm" type="none"/>
            <a:tailEnd len="sm" w="sm" type="none"/>
          </a:ln>
        </p:spPr>
      </p:cxnSp>
      <p:cxnSp>
        <p:nvCxnSpPr>
          <p:cNvPr id="305" name="Google Shape;305;p16"/>
          <p:cNvCxnSpPr>
            <a:endCxn id="294" idx="2"/>
          </p:cNvCxnSpPr>
          <p:nvPr/>
        </p:nvCxnSpPr>
        <p:spPr>
          <a:xfrm>
            <a:off x="4899775" y="3901375"/>
            <a:ext cx="263100" cy="0"/>
          </a:xfrm>
          <a:prstGeom prst="straightConnector1">
            <a:avLst/>
          </a:prstGeom>
          <a:noFill/>
          <a:ln cap="flat" cmpd="sng" w="9525">
            <a:solidFill>
              <a:schemeClr val="dk2"/>
            </a:solidFill>
            <a:prstDash val="solid"/>
            <a:round/>
            <a:headEnd len="sm" w="sm" type="none"/>
            <a:tailEnd len="sm" w="sm" type="none"/>
          </a:ln>
        </p:spPr>
      </p:cxnSp>
      <p:cxnSp>
        <p:nvCxnSpPr>
          <p:cNvPr id="306" name="Google Shape;306;p16"/>
          <p:cNvCxnSpPr>
            <a:stCxn id="294" idx="6"/>
            <a:endCxn id="295" idx="2"/>
          </p:cNvCxnSpPr>
          <p:nvPr/>
        </p:nvCxnSpPr>
        <p:spPr>
          <a:xfrm>
            <a:off x="5623675" y="3901375"/>
            <a:ext cx="28200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17"/>
          <p:cNvSpPr txBox="1"/>
          <p:nvPr>
            <p:ph idx="4294967295" type="ctrTitle"/>
          </p:nvPr>
        </p:nvSpPr>
        <p:spPr>
          <a:xfrm>
            <a:off x="685800" y="2269150"/>
            <a:ext cx="5567700" cy="115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2000"/>
              <a:buFont typeface="Roboto Condensed"/>
              <a:buNone/>
            </a:pPr>
            <a:r>
              <a:rPr b="1" i="0" lang="en" sz="7200" u="none" cap="none" strike="noStrike">
                <a:solidFill>
                  <a:srgbClr val="D00D2D"/>
                </a:solidFill>
                <a:latin typeface="Roboto Condensed"/>
                <a:ea typeface="Roboto Condensed"/>
                <a:cs typeface="Roboto Condensed"/>
                <a:sym typeface="Roboto Condensed"/>
              </a:rPr>
              <a:t>Building a Software Suite</a:t>
            </a:r>
            <a:endParaRPr b="1" i="0" sz="7200" u="none" cap="none" strike="noStrike">
              <a:solidFill>
                <a:srgbClr val="D00D2D"/>
              </a:solidFill>
              <a:latin typeface="Roboto Condensed"/>
              <a:ea typeface="Roboto Condensed"/>
              <a:cs typeface="Roboto Condensed"/>
              <a:sym typeface="Roboto Condensed"/>
            </a:endParaRPr>
          </a:p>
        </p:txBody>
      </p:sp>
      <p:grpSp>
        <p:nvGrpSpPr>
          <p:cNvPr id="312" name="Google Shape;312;p17"/>
          <p:cNvGrpSpPr/>
          <p:nvPr/>
        </p:nvGrpSpPr>
        <p:grpSpPr>
          <a:xfrm>
            <a:off x="6682482" y="378836"/>
            <a:ext cx="1588639" cy="1588655"/>
            <a:chOff x="6643075" y="3664250"/>
            <a:chExt cx="407950" cy="407975"/>
          </a:xfrm>
        </p:grpSpPr>
        <p:sp>
          <p:nvSpPr>
            <p:cNvPr id="313" name="Google Shape;313;p17"/>
            <p:cNvSpPr/>
            <p:nvPr/>
          </p:nvSpPr>
          <p:spPr>
            <a:xfrm>
              <a:off x="6794075" y="3815250"/>
              <a:ext cx="211300" cy="211300"/>
            </a:xfrm>
            <a:custGeom>
              <a:rect b="b" l="l" r="r" t="t"/>
              <a:pathLst>
                <a:path extrusionOk="0" fill="none" h="8452" w="8452">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cap="rnd" cmpd="sng" w="19050">
              <a:solidFill>
                <a:srgbClr val="C7D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7"/>
            <p:cNvSpPr/>
            <p:nvPr/>
          </p:nvSpPr>
          <p:spPr>
            <a:xfrm>
              <a:off x="6643075" y="3664250"/>
              <a:ext cx="407950" cy="407975"/>
            </a:xfrm>
            <a:custGeom>
              <a:rect b="b" l="l" r="r" t="t"/>
              <a:pathLst>
                <a:path extrusionOk="0" fill="none" h="16319" w="16318">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cap="rnd" cmpd="sng" w="19050">
              <a:solidFill>
                <a:srgbClr val="C7D3E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5" name="Google Shape;315;p17"/>
          <p:cNvGrpSpPr/>
          <p:nvPr/>
        </p:nvGrpSpPr>
        <p:grpSpPr>
          <a:xfrm rot="-587363">
            <a:off x="6589251" y="2174497"/>
            <a:ext cx="653127" cy="653134"/>
            <a:chOff x="576250" y="4319400"/>
            <a:chExt cx="442075" cy="442050"/>
          </a:xfrm>
        </p:grpSpPr>
        <p:sp>
          <p:nvSpPr>
            <p:cNvPr id="316" name="Google Shape;316;p17"/>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7"/>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7"/>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7"/>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9050">
              <a:solidFill>
                <a:srgbClr val="3F537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0" name="Google Shape;320;p17"/>
          <p:cNvSpPr/>
          <p:nvPr/>
        </p:nvSpPr>
        <p:spPr>
          <a:xfrm>
            <a:off x="6302724" y="745608"/>
            <a:ext cx="248336" cy="237120"/>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D00D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7"/>
          <p:cNvSpPr/>
          <p:nvPr/>
        </p:nvSpPr>
        <p:spPr>
          <a:xfrm rot="2697322">
            <a:off x="7939080" y="1959478"/>
            <a:ext cx="376961" cy="35993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D00D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7"/>
          <p:cNvSpPr/>
          <p:nvPr/>
        </p:nvSpPr>
        <p:spPr>
          <a:xfrm>
            <a:off x="8237292" y="1754006"/>
            <a:ext cx="150972" cy="144226"/>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D00D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7"/>
          <p:cNvSpPr/>
          <p:nvPr/>
        </p:nvSpPr>
        <p:spPr>
          <a:xfrm rot="1280149">
            <a:off x="6130690" y="1460796"/>
            <a:ext cx="150975" cy="144204"/>
          </a:xfrm>
          <a:custGeom>
            <a:rect b="b" l="l" r="r" t="t"/>
            <a:pathLst>
              <a:path extrusionOk="0" fill="none" h="14419" w="15101">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cap="rnd" cmpd="sng" w="19050">
            <a:solidFill>
              <a:srgbClr val="D00D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18"/>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Design Considerations</a:t>
            </a:r>
            <a:endParaRPr/>
          </a:p>
        </p:txBody>
      </p:sp>
      <p:sp>
        <p:nvSpPr>
          <p:cNvPr id="329" name="Google Shape;329;p18"/>
          <p:cNvSpPr txBox="1"/>
          <p:nvPr>
            <p:ph idx="2" type="body"/>
          </p:nvPr>
        </p:nvSpPr>
        <p:spPr>
          <a:xfrm>
            <a:off x="814275" y="1756025"/>
            <a:ext cx="6412500" cy="19554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222222"/>
              </a:buClr>
              <a:buSzPts val="2400"/>
              <a:buFont typeface="Roboto Condensed"/>
              <a:buChar char="▰"/>
            </a:pPr>
            <a:r>
              <a:rPr lang="en" sz="2400">
                <a:solidFill>
                  <a:srgbClr val="222222"/>
                </a:solidFill>
                <a:highlight>
                  <a:srgbClr val="FFFFFF"/>
                </a:highlight>
                <a:latin typeface="Roboto Condensed"/>
                <a:ea typeface="Roboto Condensed"/>
                <a:cs typeface="Roboto Condensed"/>
                <a:sym typeface="Roboto Condensed"/>
              </a:rPr>
              <a:t>System architecture</a:t>
            </a:r>
            <a:endParaRPr sz="2400">
              <a:solidFill>
                <a:srgbClr val="222222"/>
              </a:solidFill>
              <a:highlight>
                <a:srgbClr val="FFFFFF"/>
              </a:highlight>
              <a:latin typeface="Roboto Condensed"/>
              <a:ea typeface="Roboto Condensed"/>
              <a:cs typeface="Roboto Condensed"/>
              <a:sym typeface="Roboto Condensed"/>
            </a:endParaRPr>
          </a:p>
          <a:p>
            <a:pPr indent="-381000" lvl="0" marL="457200" rtl="0" algn="l">
              <a:lnSpc>
                <a:spcPct val="100000"/>
              </a:lnSpc>
              <a:spcBef>
                <a:spcPts val="0"/>
              </a:spcBef>
              <a:spcAft>
                <a:spcPts val="0"/>
              </a:spcAft>
              <a:buClr>
                <a:srgbClr val="222222"/>
              </a:buClr>
              <a:buSzPts val="2400"/>
              <a:buFont typeface="Roboto Condensed"/>
              <a:buChar char="▰"/>
            </a:pPr>
            <a:r>
              <a:rPr lang="en" sz="2400">
                <a:solidFill>
                  <a:srgbClr val="222222"/>
                </a:solidFill>
                <a:highlight>
                  <a:srgbClr val="FFFFFF"/>
                </a:highlight>
                <a:latin typeface="Roboto Condensed"/>
                <a:ea typeface="Roboto Condensed"/>
                <a:cs typeface="Roboto Condensed"/>
                <a:sym typeface="Roboto Condensed"/>
              </a:rPr>
              <a:t>Code reuse</a:t>
            </a:r>
            <a:endParaRPr sz="2400">
              <a:solidFill>
                <a:srgbClr val="222222"/>
              </a:solidFill>
              <a:highlight>
                <a:srgbClr val="FFFFFF"/>
              </a:highlight>
              <a:latin typeface="Roboto Condensed"/>
              <a:ea typeface="Roboto Condensed"/>
              <a:cs typeface="Roboto Condensed"/>
              <a:sym typeface="Roboto Condensed"/>
            </a:endParaRPr>
          </a:p>
          <a:p>
            <a:pPr indent="-381000" lvl="0" marL="457200" rtl="0" algn="l">
              <a:lnSpc>
                <a:spcPct val="115000"/>
              </a:lnSpc>
              <a:spcBef>
                <a:spcPts val="0"/>
              </a:spcBef>
              <a:spcAft>
                <a:spcPts val="0"/>
              </a:spcAft>
              <a:buClr>
                <a:srgbClr val="222222"/>
              </a:buClr>
              <a:buSzPts val="2400"/>
              <a:buFont typeface="Roboto Condensed"/>
              <a:buChar char="▰"/>
            </a:pPr>
            <a:r>
              <a:rPr lang="en" sz="2400">
                <a:solidFill>
                  <a:schemeClr val="dk1"/>
                </a:solidFill>
                <a:latin typeface="Roboto Condensed"/>
                <a:ea typeface="Roboto Condensed"/>
                <a:cs typeface="Roboto Condensed"/>
                <a:sym typeface="Roboto Condensed"/>
              </a:rPr>
              <a:t>Modular design</a:t>
            </a:r>
            <a:endParaRPr sz="2400">
              <a:solidFill>
                <a:schemeClr val="dk1"/>
              </a:solidFill>
              <a:latin typeface="Roboto Condensed"/>
              <a:ea typeface="Roboto Condensed"/>
              <a:cs typeface="Roboto Condensed"/>
              <a:sym typeface="Roboto Condensed"/>
            </a:endParaRPr>
          </a:p>
          <a:p>
            <a:pPr indent="-381000" lvl="0" marL="457200" rtl="0" algn="l">
              <a:lnSpc>
                <a:spcPct val="100000"/>
              </a:lnSpc>
              <a:spcBef>
                <a:spcPts val="0"/>
              </a:spcBef>
              <a:spcAft>
                <a:spcPts val="0"/>
              </a:spcAft>
              <a:buClr>
                <a:schemeClr val="dk1"/>
              </a:buClr>
              <a:buSzPts val="2400"/>
              <a:buFont typeface="Roboto Condensed"/>
              <a:buChar char="▰"/>
            </a:pPr>
            <a:r>
              <a:rPr lang="en" sz="2400">
                <a:solidFill>
                  <a:srgbClr val="222222"/>
                </a:solidFill>
                <a:highlight>
                  <a:srgbClr val="FFFFFF"/>
                </a:highlight>
                <a:latin typeface="Roboto Condensed"/>
                <a:ea typeface="Roboto Condensed"/>
                <a:cs typeface="Roboto Condensed"/>
                <a:sym typeface="Roboto Condensed"/>
              </a:rPr>
              <a:t>Code extensibility</a:t>
            </a:r>
            <a:endParaRPr sz="2400">
              <a:solidFill>
                <a:schemeClr val="dk1"/>
              </a:solidFill>
              <a:latin typeface="Roboto Condensed"/>
              <a:ea typeface="Roboto Condensed"/>
              <a:cs typeface="Roboto Condensed"/>
              <a:sym typeface="Roboto Condensed"/>
            </a:endParaRPr>
          </a:p>
          <a:p>
            <a:pPr indent="-381000" lvl="0" marL="457200" rtl="0" algn="l">
              <a:lnSpc>
                <a:spcPct val="115000"/>
              </a:lnSpc>
              <a:spcBef>
                <a:spcPts val="0"/>
              </a:spcBef>
              <a:spcAft>
                <a:spcPts val="0"/>
              </a:spcAft>
              <a:buClr>
                <a:srgbClr val="FF0000"/>
              </a:buClr>
              <a:buSzPts val="2400"/>
              <a:buFont typeface="Roboto Condensed"/>
              <a:buChar char="▰"/>
            </a:pPr>
            <a:r>
              <a:rPr lang="en" sz="2400">
                <a:solidFill>
                  <a:srgbClr val="FF0000"/>
                </a:solidFill>
                <a:latin typeface="Roboto Condensed"/>
                <a:ea typeface="Roboto Condensed"/>
                <a:cs typeface="Roboto Condensed"/>
                <a:sym typeface="Roboto Condensed"/>
              </a:rPr>
              <a:t>Code maintainability</a:t>
            </a:r>
            <a:endParaRPr sz="2400">
              <a:solidFill>
                <a:srgbClr val="FF0000"/>
              </a:solidFill>
              <a:highlight>
                <a:srgbClr val="FFFFFF"/>
              </a:highlight>
              <a:latin typeface="Roboto Condensed"/>
              <a:ea typeface="Roboto Condensed"/>
              <a:cs typeface="Roboto Condensed"/>
              <a:sym typeface="Roboto Condensed"/>
            </a:endParaRPr>
          </a:p>
        </p:txBody>
      </p:sp>
      <p:grpSp>
        <p:nvGrpSpPr>
          <p:cNvPr id="330" name="Google Shape;330;p18"/>
          <p:cNvGrpSpPr/>
          <p:nvPr/>
        </p:nvGrpSpPr>
        <p:grpSpPr>
          <a:xfrm>
            <a:off x="293683" y="574116"/>
            <a:ext cx="309041" cy="403123"/>
            <a:chOff x="590250" y="244200"/>
            <a:chExt cx="407975" cy="532175"/>
          </a:xfrm>
        </p:grpSpPr>
        <p:sp>
          <p:nvSpPr>
            <p:cNvPr id="331" name="Google Shape;331;p18"/>
            <p:cNvSpPr/>
            <p:nvPr/>
          </p:nvSpPr>
          <p:spPr>
            <a:xfrm>
              <a:off x="623125" y="313625"/>
              <a:ext cx="375100" cy="462750"/>
            </a:xfrm>
            <a:custGeom>
              <a:rect b="b" l="l" r="r" t="t"/>
              <a:pathLst>
                <a:path extrusionOk="0" fill="none" h="18510" w="15004">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8"/>
            <p:cNvSpPr/>
            <p:nvPr/>
          </p:nvSpPr>
          <p:spPr>
            <a:xfrm>
              <a:off x="590250" y="269775"/>
              <a:ext cx="377525" cy="462775"/>
            </a:xfrm>
            <a:custGeom>
              <a:rect b="b" l="l" r="r" t="t"/>
              <a:pathLst>
                <a:path extrusionOk="0" fill="none" h="18511" w="15101">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8"/>
            <p:cNvSpPr/>
            <p:nvPr/>
          </p:nvSpPr>
          <p:spPr>
            <a:xfrm>
              <a:off x="796650" y="274025"/>
              <a:ext cx="45100" cy="45100"/>
            </a:xfrm>
            <a:custGeom>
              <a:rect b="b" l="l" r="r" t="t"/>
              <a:pathLst>
                <a:path extrusionOk="0" fill="none" h="1804" w="1804">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8"/>
            <p:cNvSpPr/>
            <p:nvPr/>
          </p:nvSpPr>
          <p:spPr>
            <a:xfrm>
              <a:off x="713850" y="274025"/>
              <a:ext cx="45075" cy="45100"/>
            </a:xfrm>
            <a:custGeom>
              <a:rect b="b" l="l" r="r" t="t"/>
              <a:pathLst>
                <a:path extrusionOk="0" fill="none" h="1804" w="1803">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8"/>
            <p:cNvSpPr/>
            <p:nvPr/>
          </p:nvSpPr>
          <p:spPr>
            <a:xfrm>
              <a:off x="631050" y="274025"/>
              <a:ext cx="45075" cy="45100"/>
            </a:xfrm>
            <a:custGeom>
              <a:rect b="b" l="l" r="r" t="t"/>
              <a:pathLst>
                <a:path extrusionOk="0" fill="none" h="1804" w="1803">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8"/>
            <p:cNvSpPr/>
            <p:nvPr/>
          </p:nvSpPr>
          <p:spPr>
            <a:xfrm>
              <a:off x="649925" y="5900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8"/>
            <p:cNvSpPr/>
            <p:nvPr/>
          </p:nvSpPr>
          <p:spPr>
            <a:xfrm>
              <a:off x="649925" y="5346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8"/>
            <p:cNvSpPr/>
            <p:nvPr/>
          </p:nvSpPr>
          <p:spPr>
            <a:xfrm>
              <a:off x="649925" y="4798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8"/>
            <p:cNvSpPr/>
            <p:nvPr/>
          </p:nvSpPr>
          <p:spPr>
            <a:xfrm>
              <a:off x="649925" y="4244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8"/>
            <p:cNvSpPr/>
            <p:nvPr/>
          </p:nvSpPr>
          <p:spPr>
            <a:xfrm>
              <a:off x="879475" y="274025"/>
              <a:ext cx="45075" cy="45100"/>
            </a:xfrm>
            <a:custGeom>
              <a:rect b="b" l="l" r="r" t="t"/>
              <a:pathLst>
                <a:path extrusionOk="0" fill="none" h="1804" w="1803">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8"/>
            <p:cNvSpPr/>
            <p:nvPr/>
          </p:nvSpPr>
          <p:spPr>
            <a:xfrm>
              <a:off x="654800"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8"/>
            <p:cNvSpPr/>
            <p:nvPr/>
          </p:nvSpPr>
          <p:spPr>
            <a:xfrm>
              <a:off x="7376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8"/>
            <p:cNvSpPr/>
            <p:nvPr/>
          </p:nvSpPr>
          <p:spPr>
            <a:xfrm>
              <a:off x="820400" y="244200"/>
              <a:ext cx="25" cy="51175"/>
            </a:xfrm>
            <a:custGeom>
              <a:rect b="b" l="l" r="r" t="t"/>
              <a:pathLst>
                <a:path extrusionOk="0" fill="none" h="2047" w="1">
                  <a:moveTo>
                    <a:pt x="1" y="1"/>
                  </a:moveTo>
                  <a:lnTo>
                    <a:pt x="1"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8"/>
            <p:cNvSpPr/>
            <p:nvPr/>
          </p:nvSpPr>
          <p:spPr>
            <a:xfrm>
              <a:off x="903225" y="244200"/>
              <a:ext cx="25" cy="51175"/>
            </a:xfrm>
            <a:custGeom>
              <a:rect b="b" l="l" r="r" t="t"/>
              <a:pathLst>
                <a:path extrusionOk="0" fill="none" h="2047" w="1">
                  <a:moveTo>
                    <a:pt x="0" y="1"/>
                  </a:moveTo>
                  <a:lnTo>
                    <a:pt x="0" y="2046"/>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45" name="Google Shape;345;p18"/>
          <p:cNvCxnSpPr/>
          <p:nvPr/>
        </p:nvCxnSpPr>
        <p:spPr>
          <a:xfrm>
            <a:off x="6189401" y="4136400"/>
            <a:ext cx="0" cy="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19"/>
          <p:cNvSpPr txBox="1"/>
          <p:nvPr>
            <p:ph idx="1" type="body"/>
          </p:nvPr>
        </p:nvSpPr>
        <p:spPr>
          <a:xfrm>
            <a:off x="814275" y="1537988"/>
            <a:ext cx="3378300" cy="272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en"/>
              <a:t>Node.js</a:t>
            </a:r>
            <a:endParaRPr b="1"/>
          </a:p>
          <a:p>
            <a:pPr indent="0" lvl="0" marL="0" rtl="0" algn="l">
              <a:lnSpc>
                <a:spcPct val="100000"/>
              </a:lnSpc>
              <a:spcBef>
                <a:spcPts val="1000"/>
              </a:spcBef>
              <a:spcAft>
                <a:spcPts val="1000"/>
              </a:spcAft>
              <a:buSzPts val="2000"/>
              <a:buNone/>
            </a:pPr>
            <a:r>
              <a:rPr lang="en"/>
              <a:t>Modern, large community, powerful, integrated socket communication. Queues data if socket communication fails. </a:t>
            </a:r>
            <a:endParaRPr/>
          </a:p>
        </p:txBody>
      </p:sp>
      <p:sp>
        <p:nvSpPr>
          <p:cNvPr id="351" name="Google Shape;351;p19"/>
          <p:cNvSpPr txBox="1"/>
          <p:nvPr>
            <p:ph type="title"/>
          </p:nvPr>
        </p:nvSpPr>
        <p:spPr>
          <a:xfrm>
            <a:off x="814275" y="392575"/>
            <a:ext cx="5258400" cy="76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Language Selection</a:t>
            </a:r>
            <a:endParaRPr/>
          </a:p>
        </p:txBody>
      </p:sp>
      <p:sp>
        <p:nvSpPr>
          <p:cNvPr id="352" name="Google Shape;352;p19"/>
          <p:cNvSpPr txBox="1"/>
          <p:nvPr>
            <p:ph idx="2" type="body"/>
          </p:nvPr>
        </p:nvSpPr>
        <p:spPr>
          <a:xfrm>
            <a:off x="4260473" y="1528688"/>
            <a:ext cx="3378300" cy="272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000"/>
              <a:buNone/>
            </a:pPr>
            <a:r>
              <a:rPr b="1" lang="en"/>
              <a:t>Python</a:t>
            </a:r>
            <a:endParaRPr b="1"/>
          </a:p>
          <a:p>
            <a:pPr indent="0" lvl="0" marL="0" rtl="0" algn="l">
              <a:lnSpc>
                <a:spcPct val="100000"/>
              </a:lnSpc>
              <a:spcBef>
                <a:spcPts val="1000"/>
              </a:spcBef>
              <a:spcAft>
                <a:spcPts val="1000"/>
              </a:spcAft>
              <a:buSzPts val="2000"/>
              <a:buNone/>
            </a:pPr>
            <a:r>
              <a:rPr lang="en"/>
              <a:t>Easy syntax, high readability, fast development, requires introducing new software for socket communication. Sends packet regardless of connection status.</a:t>
            </a:r>
            <a:endParaRPr/>
          </a:p>
        </p:txBody>
      </p:sp>
      <p:grpSp>
        <p:nvGrpSpPr>
          <p:cNvPr id="353" name="Google Shape;353;p19"/>
          <p:cNvGrpSpPr/>
          <p:nvPr/>
        </p:nvGrpSpPr>
        <p:grpSpPr>
          <a:xfrm>
            <a:off x="312466" y="587260"/>
            <a:ext cx="309022" cy="376837"/>
            <a:chOff x="596350" y="929175"/>
            <a:chExt cx="407950" cy="497475"/>
          </a:xfrm>
        </p:grpSpPr>
        <p:sp>
          <p:nvSpPr>
            <p:cNvPr id="354" name="Google Shape;354;p19"/>
            <p:cNvSpPr/>
            <p:nvPr/>
          </p:nvSpPr>
          <p:spPr>
            <a:xfrm>
              <a:off x="596350" y="953550"/>
              <a:ext cx="387250" cy="473100"/>
            </a:xfrm>
            <a:custGeom>
              <a:rect b="b" l="l" r="r" t="t"/>
              <a:pathLst>
                <a:path extrusionOk="0" fill="none" h="18924" w="1549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9"/>
            <p:cNvSpPr/>
            <p:nvPr/>
          </p:nvSpPr>
          <p:spPr>
            <a:xfrm>
              <a:off x="626775" y="929175"/>
              <a:ext cx="377525" cy="462775"/>
            </a:xfrm>
            <a:custGeom>
              <a:rect b="b" l="l" r="r" t="t"/>
              <a:pathLst>
                <a:path extrusionOk="0" fill="none" h="18511" w="15101">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9"/>
            <p:cNvSpPr/>
            <p:nvPr/>
          </p:nvSpPr>
          <p:spPr>
            <a:xfrm>
              <a:off x="688900" y="1256150"/>
              <a:ext cx="133975" cy="25"/>
            </a:xfrm>
            <a:custGeom>
              <a:rect b="b" l="l" r="r" t="t"/>
              <a:pathLst>
                <a:path extrusionOk="0" fill="none" h="1" w="5359">
                  <a:moveTo>
                    <a:pt x="5358"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9"/>
            <p:cNvSpPr/>
            <p:nvPr/>
          </p:nvSpPr>
          <p:spPr>
            <a:xfrm>
              <a:off x="688900" y="1201350"/>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9"/>
            <p:cNvSpPr/>
            <p:nvPr/>
          </p:nvSpPr>
          <p:spPr>
            <a:xfrm>
              <a:off x="688900" y="1145950"/>
              <a:ext cx="255750" cy="25"/>
            </a:xfrm>
            <a:custGeom>
              <a:rect b="b" l="l" r="r" t="t"/>
              <a:pathLst>
                <a:path extrusionOk="0" fill="none" h="1" w="10230">
                  <a:moveTo>
                    <a:pt x="10229" y="0"/>
                  </a:moveTo>
                  <a:lnTo>
                    <a:pt x="0" y="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9"/>
            <p:cNvSpPr/>
            <p:nvPr/>
          </p:nvSpPr>
          <p:spPr>
            <a:xfrm>
              <a:off x="688900" y="1090525"/>
              <a:ext cx="255750" cy="25"/>
            </a:xfrm>
            <a:custGeom>
              <a:rect b="b" l="l" r="r" t="t"/>
              <a:pathLst>
                <a:path extrusionOk="0" fill="none" h="1" w="10230">
                  <a:moveTo>
                    <a:pt x="10229" y="1"/>
                  </a:move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9"/>
            <p:cNvSpPr/>
            <p:nvPr/>
          </p:nvSpPr>
          <p:spPr>
            <a:xfrm>
              <a:off x="920250" y="929175"/>
              <a:ext cx="84050" cy="84050"/>
            </a:xfrm>
            <a:custGeom>
              <a:rect b="b" l="l" r="r" t="t"/>
              <a:pathLst>
                <a:path extrusionOk="0" fill="none" h="3362" w="3362">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